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  <p:sldMasterId id="2147483669" r:id="rId2"/>
  </p:sldMasterIdLst>
  <p:notesMasterIdLst>
    <p:notesMasterId r:id="rId6"/>
  </p:notesMasterIdLst>
  <p:handoutMasterIdLst>
    <p:handoutMasterId r:id="rId7"/>
  </p:handoutMasterIdLst>
  <p:sldIdLst>
    <p:sldId id="261" r:id="rId3"/>
    <p:sldId id="595" r:id="rId4"/>
    <p:sldId id="583" r:id="rId5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FFEFFF"/>
    <a:srgbClr val="FEF4EC"/>
    <a:srgbClr val="F7FCFF"/>
    <a:srgbClr val="EBF8FF"/>
    <a:srgbClr val="EAD5FF"/>
    <a:srgbClr val="F0F8FA"/>
    <a:srgbClr val="F8FAF4"/>
    <a:srgbClr val="E1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 autoAdjust="0"/>
    <p:restoredTop sz="96127" autoAdjust="0"/>
  </p:normalViewPr>
  <p:slideViewPr>
    <p:cSldViewPr>
      <p:cViewPr varScale="1">
        <p:scale>
          <a:sx n="64" d="100"/>
          <a:sy n="64" d="100"/>
        </p:scale>
        <p:origin x="164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3050"/>
    </p:cViewPr>
  </p:sorterViewPr>
  <p:notesViewPr>
    <p:cSldViewPr>
      <p:cViewPr varScale="1">
        <p:scale>
          <a:sx n="49" d="100"/>
          <a:sy n="49" d="100"/>
        </p:scale>
        <p:origin x="207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10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8B30FBCA-24FD-4EF8-8409-BDE524FD791D}" type="datetimeFigureOut">
              <a:rPr lang="zh-TW" altLang="en-US" smtClean="0"/>
              <a:t>2020/10/6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CCF7585-83A5-4094-A5A2-7ED8580C2F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4107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D5515640-2992-4E4E-BDB0-E612C1FD4EE1}" type="datetimeFigureOut">
              <a:rPr lang="zh-TW" altLang="en-US" smtClean="0"/>
              <a:t>2020/10/6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95AC68E3-2192-46EC-9C99-B750794196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837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dirty="0">
              <a:ea typeface="新細明體" panose="02020500000000000000" pitchFamily="18" charset="-120"/>
            </a:endParaRPr>
          </a:p>
        </p:txBody>
      </p:sp>
      <p:sp>
        <p:nvSpPr>
          <p:cNvPr id="1126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055" indent="-285406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1624" indent="-228324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598273" indent="-228324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4922" indent="-228324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1571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68221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4871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1520" indent="-228324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309C148-A95A-49D9-9A24-8C6227B77729}" type="slidenum">
              <a:rPr lang="zh-TW" altLang="en-US"/>
              <a:pPr/>
              <a:t>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633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8123" y="1341438"/>
            <a:ext cx="9152123" cy="142875"/>
          </a:xfrm>
          <a:prstGeom prst="rect">
            <a:avLst/>
          </a:prstGeom>
          <a:solidFill>
            <a:srgbClr val="FF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5" name="Rectangle 9"/>
          <p:cNvSpPr txBox="1">
            <a:spLocks noChangeArrowheads="1"/>
          </p:cNvSpPr>
          <p:nvPr userDrawn="1"/>
        </p:nvSpPr>
        <p:spPr bwMode="auto">
          <a:xfrm>
            <a:off x="7812088" y="6525344"/>
            <a:ext cx="1331912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05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fld id="{06A329AB-ADBA-40FC-BFDE-B6E840EE2021}" type="slidenum">
              <a:rPr lang="en-US" altLang="ja-JP" sz="1400" b="1" baseline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</a:rPr>
              <a:pPr>
                <a:defRPr/>
              </a:pPr>
              <a:t>‹#›</a:t>
            </a:fld>
            <a:endParaRPr lang="en-US" altLang="ja-JP" sz="14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zh-TW" altLang="en-US" baseline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zh-TW" altLang="en-US" baseline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0" lang="zh-TW" altLang="en-US" baseline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46312" y="297757"/>
            <a:ext cx="6430144" cy="898995"/>
          </a:xfrm>
        </p:spPr>
        <p:txBody>
          <a:bodyPr>
            <a:noAutofit/>
          </a:bodyPr>
          <a:lstStyle>
            <a:lvl1pPr>
              <a:defRPr sz="4000" b="1" baseline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fld id="{9A5951DE-379C-47FA-9C09-2610793913D9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2020/10/6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8123" y="1341438"/>
            <a:ext cx="9152123" cy="142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" y="297757"/>
            <a:ext cx="2002203" cy="369174"/>
          </a:xfrm>
          <a:prstGeom prst="rect">
            <a:avLst/>
          </a:prstGeom>
        </p:spPr>
      </p:pic>
      <p:pic>
        <p:nvPicPr>
          <p:cNvPr id="20" name="圖片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48618"/>
            <a:ext cx="2160588" cy="69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內容版面配置區 2"/>
          <p:cNvSpPr>
            <a:spLocks noGrp="1"/>
          </p:cNvSpPr>
          <p:nvPr>
            <p:ph idx="1"/>
          </p:nvPr>
        </p:nvSpPr>
        <p:spPr>
          <a:xfrm>
            <a:off x="203584" y="1627075"/>
            <a:ext cx="8665779" cy="4551251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defRPr sz="2400" baseline="0"/>
            </a:lvl1pPr>
            <a:lvl2pPr>
              <a:spcBef>
                <a:spcPts val="400"/>
              </a:spcBef>
              <a:spcAft>
                <a:spcPts val="400"/>
              </a:spcAft>
              <a:defRPr sz="2200"/>
            </a:lvl2pPr>
            <a:lvl3pPr>
              <a:spcBef>
                <a:spcPts val="400"/>
              </a:spcBef>
              <a:spcAft>
                <a:spcPts val="400"/>
              </a:spcAft>
              <a:defRPr sz="2000"/>
            </a:lvl3pPr>
            <a:lvl4pPr>
              <a:defRPr sz="1800"/>
            </a:lvl4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592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ED238-551F-401A-9448-F24FD19E8991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3A8BFD-59E7-4CFA-AA67-FBC7ECE9D8C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87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5C07C-E1AA-4606-BB02-73087A698904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70795D-D1C9-43AC-B6FB-85402434A04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04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07122-AC1C-435D-B159-0AB2D6D330B4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A1D772-8B06-43F5-A6FE-556BE17FED08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666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41C13-16E6-4098-8E5A-7C4072B7BD89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4451D-DC91-4EB0-B1E5-1CF00EE594D9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232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AA51AF-97FC-4674-865F-F5EAAC1DB632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DDA527-A047-4A15-A725-263D0D6B0F18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830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46" y="26542"/>
            <a:ext cx="9158659" cy="6229796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pic>
        <p:nvPicPr>
          <p:cNvPr id="13" name="圖片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5157788"/>
            <a:ext cx="47148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圖片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5157788"/>
            <a:ext cx="45100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  <a:endParaRPr lang="ja-JP" altLang="en-US" noProof="0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  <a:endParaRPr lang="ja-JP" altLang="en-US" noProof="0" dirty="0"/>
          </a:p>
        </p:txBody>
      </p:sp>
      <p:sp>
        <p:nvSpPr>
          <p:cNvPr id="1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DB195-A2B7-4648-9A71-25D981A88D5A}" type="slidenum">
              <a:rPr kumimoji="0" lang="en-US" altLang="ja-JP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ＭＳ Ｐゴシック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66" y="425450"/>
            <a:ext cx="4628067" cy="85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16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ChangeArrowheads="1"/>
          </p:cNvSpPr>
          <p:nvPr userDrawn="1"/>
        </p:nvSpPr>
        <p:spPr bwMode="auto">
          <a:xfrm>
            <a:off x="-13498" y="1341438"/>
            <a:ext cx="9144000" cy="142875"/>
          </a:xfrm>
          <a:prstGeom prst="rect">
            <a:avLst/>
          </a:prstGeom>
          <a:solidFill>
            <a:srgbClr val="FF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6" name="矩形 25"/>
          <p:cNvSpPr/>
          <p:nvPr userDrawn="1"/>
        </p:nvSpPr>
        <p:spPr>
          <a:xfrm>
            <a:off x="-13499" y="1335952"/>
            <a:ext cx="9144001" cy="1483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7" name="Rectangle 10"/>
          <p:cNvSpPr>
            <a:spLocks noChangeArrowheads="1"/>
          </p:cNvSpPr>
          <p:nvPr userDrawn="1"/>
        </p:nvSpPr>
        <p:spPr bwMode="auto">
          <a:xfrm>
            <a:off x="8879677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8" name="Rectangle 11"/>
          <p:cNvSpPr>
            <a:spLocks noChangeArrowheads="1"/>
          </p:cNvSpPr>
          <p:nvPr userDrawn="1"/>
        </p:nvSpPr>
        <p:spPr bwMode="auto">
          <a:xfrm>
            <a:off x="8712990" y="115888"/>
            <a:ext cx="140400" cy="140400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9" name="Rectangle 12"/>
          <p:cNvSpPr>
            <a:spLocks noChangeArrowheads="1"/>
          </p:cNvSpPr>
          <p:nvPr userDrawn="1"/>
        </p:nvSpPr>
        <p:spPr bwMode="auto">
          <a:xfrm>
            <a:off x="8879677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zh-TW" altLang="en-US" baseline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8712989" y="105088"/>
            <a:ext cx="144000" cy="151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8874989" y="103611"/>
            <a:ext cx="147563" cy="1622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2" name="矩形 31"/>
          <p:cNvSpPr/>
          <p:nvPr userDrawn="1"/>
        </p:nvSpPr>
        <p:spPr>
          <a:xfrm>
            <a:off x="8874989" y="278338"/>
            <a:ext cx="147563" cy="1596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39" name="圖片 3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913784"/>
            <a:ext cx="9180512" cy="1944216"/>
          </a:xfrm>
          <a:prstGeom prst="rect">
            <a:avLst/>
          </a:prstGeom>
        </p:spPr>
      </p:pic>
      <p:grpSp>
        <p:nvGrpSpPr>
          <p:cNvPr id="33" name="群組 32"/>
          <p:cNvGrpSpPr/>
          <p:nvPr userDrawn="1"/>
        </p:nvGrpSpPr>
        <p:grpSpPr>
          <a:xfrm>
            <a:off x="-13498" y="0"/>
            <a:ext cx="9144000" cy="1335952"/>
            <a:chOff x="-36513" y="5157788"/>
            <a:chExt cx="9178926" cy="1295400"/>
          </a:xfrm>
        </p:grpSpPr>
        <p:pic>
          <p:nvPicPr>
            <p:cNvPr id="36" name="圖片 3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538" y="5157788"/>
              <a:ext cx="471487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圖片 3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3" y="5157788"/>
              <a:ext cx="451008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" name="圖片 3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4" y="6021288"/>
            <a:ext cx="213219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圖片 3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54" y="6245293"/>
            <a:ext cx="2002203" cy="369174"/>
          </a:xfrm>
          <a:prstGeom prst="rect">
            <a:avLst/>
          </a:prstGeom>
        </p:spPr>
      </p:pic>
      <p:sp>
        <p:nvSpPr>
          <p:cNvPr id="40" name="Rectangle 9"/>
          <p:cNvSpPr txBox="1">
            <a:spLocks noChangeArrowheads="1"/>
          </p:cNvSpPr>
          <p:nvPr userDrawn="1"/>
        </p:nvSpPr>
        <p:spPr bwMode="auto">
          <a:xfrm>
            <a:off x="7798590" y="6453336"/>
            <a:ext cx="1331912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6A329AB-ADBA-40FC-BFDE-B6E840EE2021}" type="slidenum">
              <a:rPr lang="en-US" altLang="ja-JP" sz="1400" b="1" baseline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pPr algn="r">
                <a:defRPr/>
              </a:pPr>
              <a:t>‹#›</a:t>
            </a:fld>
            <a:endParaRPr lang="en-US" altLang="ja-JP" sz="1400" b="1" baseline="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795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ED238-551F-401A-9448-F24FD19E899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2020/10/6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8BFD-59E7-4CFA-AA67-FBC7ECE9D8CB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8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5C07C-E1AA-4606-BB02-73087A69890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2020/10/6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0795D-D1C9-43AC-B6FB-85402434A04E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34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7122-AC1C-435D-B159-0AB2D6D330B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2020/10/6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1D772-8B06-43F5-A6FE-556BE17FED0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2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41C13-16E6-4098-8E5A-7C4072B7BD8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2020/10/6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4451D-DC91-4EB0-B1E5-1CF00EE594D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6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A51AF-97FC-4674-865F-F5EAAC1DB632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2020/10/6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DA527-A047-4A15-A725-263D0D6B0F1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24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en-US" baseline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baseline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baseline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TW" altLang="en-US" baseline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  <a:endParaRPr lang="ja-JP" altLang="en-US" noProof="0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aseline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  <a:endParaRPr lang="ja-JP" altLang="en-US" noProof="0" dirty="0"/>
          </a:p>
        </p:txBody>
      </p:sp>
      <p:sp>
        <p:nvSpPr>
          <p:cNvPr id="1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baseline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2E8DB195-A2B7-4648-9A71-25D981A88D5A}" type="slidenum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6" name="圖片 5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72816"/>
            <a:ext cx="9144000" cy="4483522"/>
          </a:xfrm>
          <a:prstGeom prst="rect">
            <a:avLst/>
          </a:prstGeom>
          <a:ln>
            <a:noFill/>
          </a:ln>
        </p:spPr>
      </p:pic>
      <p:sp>
        <p:nvSpPr>
          <p:cNvPr id="33" name="矩形 32"/>
          <p:cNvSpPr/>
          <p:nvPr userDrawn="1"/>
        </p:nvSpPr>
        <p:spPr>
          <a:xfrm>
            <a:off x="-8123" y="0"/>
            <a:ext cx="9160246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7" name="群組 56"/>
          <p:cNvGrpSpPr/>
          <p:nvPr userDrawn="1"/>
        </p:nvGrpSpPr>
        <p:grpSpPr>
          <a:xfrm>
            <a:off x="-8123" y="5472752"/>
            <a:ext cx="9160246" cy="1385248"/>
            <a:chOff x="-36513" y="5157788"/>
            <a:chExt cx="9178926" cy="1295400"/>
          </a:xfrm>
        </p:grpSpPr>
        <p:pic>
          <p:nvPicPr>
            <p:cNvPr id="58" name="圖片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538" y="5157788"/>
              <a:ext cx="471487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圖片 16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3" y="5157788"/>
              <a:ext cx="4510088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5" name="矩形 64"/>
          <p:cNvSpPr/>
          <p:nvPr userDrawn="1"/>
        </p:nvSpPr>
        <p:spPr>
          <a:xfrm>
            <a:off x="3227959" y="0"/>
            <a:ext cx="5916041" cy="179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2" name="圖片 6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00" y="324461"/>
            <a:ext cx="5438812" cy="983271"/>
          </a:xfrm>
          <a:prstGeom prst="rect">
            <a:avLst/>
          </a:prstGeom>
        </p:spPr>
      </p:pic>
      <p:pic>
        <p:nvPicPr>
          <p:cNvPr id="63" name="圖片版面配置區 4" descr="校務簡報(科大) - PowerPoint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2" b="20135"/>
          <a:stretch/>
        </p:blipFill>
        <p:spPr bwMode="auto">
          <a:xfrm>
            <a:off x="7134494" y="1405279"/>
            <a:ext cx="1819472" cy="20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8" y="5124"/>
            <a:ext cx="3312000" cy="179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1341438"/>
            <a:ext cx="9144000" cy="142875"/>
          </a:xfrm>
          <a:prstGeom prst="rect">
            <a:avLst/>
          </a:prstGeom>
          <a:solidFill>
            <a:srgbClr val="FF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Rectangle 9"/>
          <p:cNvSpPr txBox="1">
            <a:spLocks noChangeArrowheads="1"/>
          </p:cNvSpPr>
          <p:nvPr userDrawn="1"/>
        </p:nvSpPr>
        <p:spPr bwMode="auto">
          <a:xfrm>
            <a:off x="7812088" y="6562725"/>
            <a:ext cx="1331912" cy="32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05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A329AB-ADBA-40FC-BFDE-B6E840EE2021}" type="slidenum">
              <a:rPr kumimoji="1" lang="en-US" altLang="ja-JP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itchFamily="50" charset="-128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ja-JP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9" name="Group 13"/>
          <p:cNvGrpSpPr>
            <a:grpSpLocks/>
          </p:cNvGrpSpPr>
          <p:nvPr userDrawn="1"/>
        </p:nvGrpSpPr>
        <p:grpSpPr bwMode="auto">
          <a:xfrm rot="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1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endParaRPr>
            </a:p>
          </p:txBody>
        </p:sp>
      </p:grpSp>
      <p:pic>
        <p:nvPicPr>
          <p:cNvPr id="13" name="圖片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649288"/>
            <a:ext cx="21605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3688" y="297757"/>
            <a:ext cx="6472768" cy="898995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951DE-379C-47FA-9C09-2610793913D9}" type="datetimeFigureOut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" y="297757"/>
            <a:ext cx="2002203" cy="36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75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aseline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304511-F1AC-4943-B160-FD46C6A67F74}" type="datetimeFigureOut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2020/10/6</a:t>
            </a:fld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aseline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A72C41-D273-4084-A3C0-8043DED3EFA6}" type="slidenum">
              <a:rPr kumimoji="1" lang="zh-TW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304511-F1AC-4943-B160-FD46C6A67F74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2020/10/6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A72C41-D273-4084-A3C0-8043DED3EFA6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16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3" name="標題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44000" cy="2088232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ts val="2000"/>
              </a:spcBef>
              <a:spcAft>
                <a:spcPts val="2000"/>
              </a:spcAft>
            </a:pPr>
            <a:r>
              <a:rPr lang="en-US" altLang="zh-TW" sz="5400" b="1" dirty="0" smtClean="0">
                <a:solidFill>
                  <a:srgbClr val="0000FF"/>
                </a:solidFill>
              </a:rPr>
              <a:t>109</a:t>
            </a:r>
            <a:r>
              <a:rPr lang="zh-TW" altLang="en-US" sz="5400" b="1" dirty="0" smtClean="0">
                <a:solidFill>
                  <a:srgbClr val="0000FF"/>
                </a:solidFill>
              </a:rPr>
              <a:t>年度</a:t>
            </a:r>
            <a:r>
              <a:rPr lang="zh-TW" altLang="en-US" sz="5400" b="1" dirty="0">
                <a:solidFill>
                  <a:srgbClr val="0000FF"/>
                </a:solidFill>
              </a:rPr>
              <a:t>高教深耕</a:t>
            </a:r>
            <a:r>
              <a:rPr lang="zh-TW" altLang="en-US" sz="5400" b="1" dirty="0" smtClean="0">
                <a:solidFill>
                  <a:srgbClr val="0000FF"/>
                </a:solidFill>
              </a:rPr>
              <a:t>計畫成果</a:t>
            </a:r>
            <a:r>
              <a:rPr lang="en-US" altLang="zh-TW" sz="5400" b="1" dirty="0" smtClean="0">
                <a:solidFill>
                  <a:srgbClr val="0000FF"/>
                </a:solidFill>
              </a:rPr>
              <a:t/>
            </a:r>
            <a:br>
              <a:rPr lang="en-US" altLang="zh-TW" sz="5400" b="1" dirty="0" smtClean="0">
                <a:solidFill>
                  <a:srgbClr val="0000FF"/>
                </a:solidFill>
              </a:rPr>
            </a:br>
            <a:r>
              <a:rPr lang="zh-TW" altLang="en-US" sz="5400" b="1" dirty="0" smtClean="0">
                <a:solidFill>
                  <a:srgbClr val="FF0000"/>
                </a:solidFill>
              </a:rPr>
              <a:t>主題</a:t>
            </a:r>
            <a:endParaRPr lang="zh-TW" altLang="en-US" sz="5400" b="1" dirty="0">
              <a:solidFill>
                <a:srgbClr val="FF0000"/>
              </a:solidFill>
            </a:endParaRPr>
          </a:p>
        </p:txBody>
      </p:sp>
      <p:sp>
        <p:nvSpPr>
          <p:cNvPr id="10244" name="副標題 2"/>
          <p:cNvSpPr>
            <a:spLocks noGrp="1"/>
          </p:cNvSpPr>
          <p:nvPr>
            <p:ph type="subTitle" idx="1"/>
          </p:nvPr>
        </p:nvSpPr>
        <p:spPr>
          <a:xfrm>
            <a:off x="-6904" y="3861048"/>
            <a:ext cx="9144000" cy="1584176"/>
          </a:xfrm>
        </p:spPr>
        <p:txBody>
          <a:bodyPr anchor="ctr"/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zh-TW" altLang="en-US" sz="3400" b="1" dirty="0">
                <a:solidFill>
                  <a:srgbClr val="002060"/>
                </a:solidFill>
              </a:rPr>
              <a:t>報告人</a:t>
            </a:r>
            <a:r>
              <a:rPr lang="zh-TW" altLang="en-US" sz="3400" b="1" dirty="0" smtClean="0">
                <a:solidFill>
                  <a:srgbClr val="002060"/>
                </a:solidFill>
              </a:rPr>
              <a:t>：</a:t>
            </a:r>
            <a:r>
              <a:rPr lang="en-US" altLang="zh-TW" sz="3400" b="1" dirty="0" smtClean="0">
                <a:solidFill>
                  <a:srgbClr val="002060"/>
                </a:solidFill>
              </a:rPr>
              <a:t>…</a:t>
            </a:r>
            <a:endParaRPr lang="en-US" altLang="zh-TW" sz="3400" b="1" dirty="0" smtClean="0">
              <a:solidFill>
                <a:srgbClr val="002060"/>
              </a:solidFill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 smtClean="0">
                <a:solidFill>
                  <a:srgbClr val="0070C0"/>
                </a:solidFill>
              </a:rPr>
              <a:t>109</a:t>
            </a:r>
            <a:r>
              <a:rPr lang="zh-TW" altLang="en-US" sz="2400" dirty="0" smtClean="0">
                <a:solidFill>
                  <a:srgbClr val="0070C0"/>
                </a:solidFill>
              </a:rPr>
              <a:t> </a:t>
            </a:r>
            <a:r>
              <a:rPr lang="zh-TW" altLang="en-US" sz="2400" dirty="0" smtClean="0">
                <a:solidFill>
                  <a:srgbClr val="0070C0"/>
                </a:solidFill>
              </a:rPr>
              <a:t>年</a:t>
            </a:r>
            <a:r>
              <a:rPr lang="en-US" altLang="zh-TW" sz="2400" dirty="0" smtClean="0">
                <a:solidFill>
                  <a:srgbClr val="0070C0"/>
                </a:solidFill>
              </a:rPr>
              <a:t>12</a:t>
            </a:r>
            <a:r>
              <a:rPr lang="zh-TW" altLang="en-US" sz="2400" dirty="0" smtClean="0">
                <a:solidFill>
                  <a:srgbClr val="0070C0"/>
                </a:solidFill>
              </a:rPr>
              <a:t>月 </a:t>
            </a:r>
            <a:r>
              <a:rPr lang="en-US" altLang="zh-TW" sz="2400" smtClean="0">
                <a:solidFill>
                  <a:srgbClr val="0070C0"/>
                </a:solidFill>
              </a:rPr>
              <a:t>30</a:t>
            </a:r>
            <a:r>
              <a:rPr lang="zh-TW" altLang="en-US" sz="2400" smtClean="0">
                <a:solidFill>
                  <a:srgbClr val="0070C0"/>
                </a:solidFill>
              </a:rPr>
              <a:t> </a:t>
            </a:r>
            <a:r>
              <a:rPr lang="zh-TW" altLang="en-US" sz="2400" dirty="0" smtClean="0">
                <a:solidFill>
                  <a:srgbClr val="0070C0"/>
                </a:solidFill>
              </a:rPr>
              <a:t>日</a:t>
            </a:r>
            <a:endParaRPr lang="zh-TW" alt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9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46312" y="0"/>
            <a:ext cx="6430144" cy="1342817"/>
          </a:xfrm>
        </p:spPr>
        <p:txBody>
          <a:bodyPr/>
          <a:lstStyle/>
          <a:p>
            <a:r>
              <a:rPr lang="zh-TW" altLang="en-US" sz="3200" dirty="0"/>
              <a:t>一</a:t>
            </a:r>
            <a:r>
              <a:rPr lang="zh-TW" altLang="en-US" sz="3200" dirty="0" smtClean="0"/>
              <a:t>、</a:t>
            </a:r>
            <a:r>
              <a:rPr lang="en-US" altLang="zh-TW" sz="3200" dirty="0" smtClean="0"/>
              <a:t>…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200" dirty="0" smtClean="0">
                <a:solidFill>
                  <a:srgbClr val="C00000"/>
                </a:solidFill>
              </a:rPr>
              <a:t>…..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05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0" y="0"/>
            <a:ext cx="9144000" cy="6866912"/>
            <a:chOff x="0" y="0"/>
            <a:chExt cx="9144000" cy="6866912"/>
          </a:xfrm>
        </p:grpSpPr>
        <p:grpSp>
          <p:nvGrpSpPr>
            <p:cNvPr id="13" name="群組 12"/>
            <p:cNvGrpSpPr/>
            <p:nvPr/>
          </p:nvGrpSpPr>
          <p:grpSpPr>
            <a:xfrm>
              <a:off x="0" y="0"/>
              <a:ext cx="9144000" cy="6866912"/>
              <a:chOff x="0" y="0"/>
              <a:chExt cx="9144000" cy="6866912"/>
            </a:xfrm>
          </p:grpSpPr>
          <p:pic>
            <p:nvPicPr>
              <p:cNvPr id="4" name="圖片 3"/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6056" y="5301208"/>
                <a:ext cx="4067944" cy="15585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圖片 4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492927" cy="13359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" name="圖片 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5300024"/>
                <a:ext cx="5076056" cy="1566888"/>
              </a:xfrm>
              <a:prstGeom prst="rect">
                <a:avLst/>
              </a:prstGeom>
            </p:spPr>
          </p:pic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4008" y="278170"/>
                <a:ext cx="4228205" cy="779613"/>
              </a:xfrm>
              <a:prstGeom prst="rect">
                <a:avLst/>
              </a:prstGeom>
            </p:spPr>
          </p:pic>
        </p:grpSp>
        <p:sp>
          <p:nvSpPr>
            <p:cNvPr id="14" name="矩形 13"/>
            <p:cNvSpPr/>
            <p:nvPr/>
          </p:nvSpPr>
          <p:spPr>
            <a:xfrm>
              <a:off x="0" y="1335952"/>
              <a:ext cx="9144000" cy="39569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標題 1"/>
            <p:cNvSpPr txBox="1">
              <a:spLocks/>
            </p:cNvSpPr>
            <p:nvPr/>
          </p:nvSpPr>
          <p:spPr>
            <a:xfrm>
              <a:off x="0" y="1700808"/>
              <a:ext cx="9144000" cy="3384375"/>
            </a:xfrm>
            <a:prstGeom prst="rect">
              <a:avLst/>
            </a:prstGeom>
          </p:spPr>
          <p:txBody>
            <a:bodyPr anchor="ctr"/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en-US" sz="7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感  謝  聆  聽</a:t>
              </a:r>
              <a:br>
                <a:rPr lang="zh-TW" altLang="en-US" sz="7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zh-TW" altLang="en-US" sz="7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敬  請  指  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1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3159</TotalTime>
  <Words>32</Words>
  <Application>Microsoft Office PowerPoint</Application>
  <PresentationFormat>如螢幕大小 (4:3)</PresentationFormat>
  <Paragraphs>6</Paragraphs>
  <Slides>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</vt:i4>
      </vt:variant>
    </vt:vector>
  </HeadingPairs>
  <TitlesOfParts>
    <vt:vector size="12" baseType="lpstr">
      <vt:lpstr>ＭＳ Ｐゴシック</vt:lpstr>
      <vt:lpstr>ＭＳ Ｐゴシック</vt:lpstr>
      <vt:lpstr>新細明體</vt:lpstr>
      <vt:lpstr>標楷體</vt:lpstr>
      <vt:lpstr>Arial</vt:lpstr>
      <vt:lpstr>Calibri</vt:lpstr>
      <vt:lpstr>Times New Roman</vt:lpstr>
      <vt:lpstr>自訂設計</vt:lpstr>
      <vt:lpstr>1_自訂設計</vt:lpstr>
      <vt:lpstr>109年度高教深耕計畫成果 主題</vt:lpstr>
      <vt:lpstr>一、… …..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校務簡報</dc:title>
  <dc:creator>M</dc:creator>
  <cp:lastModifiedBy>張 維誌</cp:lastModifiedBy>
  <cp:revision>491</cp:revision>
  <cp:lastPrinted>2018-01-03T17:49:55Z</cp:lastPrinted>
  <dcterms:created xsi:type="dcterms:W3CDTF">2017-06-30T02:52:47Z</dcterms:created>
  <dcterms:modified xsi:type="dcterms:W3CDTF">2020-10-06T10:15:31Z</dcterms:modified>
</cp:coreProperties>
</file>