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6" d="100"/>
          <a:sy n="36" d="100"/>
        </p:scale>
        <p:origin x="241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17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027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773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5691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9661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0400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0274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93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5807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4745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9705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5BBB0-5C6C-46EE-B60C-2F794222407B}" type="datetimeFigureOut">
              <a:rPr lang="zh-TW" altLang="en-US" smtClean="0"/>
              <a:t>2020/3/4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9DFD-B74E-4F62-B80B-7ACA127D50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002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1296936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53659"/>
            <a:ext cx="6858000" cy="73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3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Office PowerPoint</Application>
  <PresentationFormat>寬螢幕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新細明體</vt:lpstr>
      <vt:lpstr>Arial</vt:lpstr>
      <vt:lpstr>Calibri</vt:lpstr>
      <vt:lpstr>Calibri Light</vt:lpstr>
      <vt:lpstr>Office 佈景主題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張 維誌</dc:creator>
  <cp:lastModifiedBy>張 維誌</cp:lastModifiedBy>
  <cp:revision>2</cp:revision>
  <dcterms:created xsi:type="dcterms:W3CDTF">2020-02-27T12:00:21Z</dcterms:created>
  <dcterms:modified xsi:type="dcterms:W3CDTF">2020-03-03T17:21:40Z</dcterms:modified>
</cp:coreProperties>
</file>