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24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7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73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69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6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04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0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3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80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74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70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0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31076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59190"/>
            <a:ext cx="6858000" cy="73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 維誌</dc:creator>
  <cp:lastModifiedBy>張 維誌</cp:lastModifiedBy>
  <cp:revision>3</cp:revision>
  <dcterms:created xsi:type="dcterms:W3CDTF">2020-02-27T12:00:21Z</dcterms:created>
  <dcterms:modified xsi:type="dcterms:W3CDTF">2020-03-03T17:01:42Z</dcterms:modified>
</cp:coreProperties>
</file>