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  <p:sldMasterId id="2147483669" r:id="rId2"/>
  </p:sldMasterIdLst>
  <p:notesMasterIdLst>
    <p:notesMasterId r:id="rId8"/>
  </p:notesMasterIdLst>
  <p:handoutMasterIdLst>
    <p:handoutMasterId r:id="rId9"/>
  </p:handoutMasterIdLst>
  <p:sldIdLst>
    <p:sldId id="261" r:id="rId3"/>
    <p:sldId id="495" r:id="rId4"/>
    <p:sldId id="595" r:id="rId5"/>
    <p:sldId id="596" r:id="rId6"/>
    <p:sldId id="583" r:id="rId7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FFEFFF"/>
    <a:srgbClr val="FEF4EC"/>
    <a:srgbClr val="F7FCFF"/>
    <a:srgbClr val="EBF8FF"/>
    <a:srgbClr val="EAD5FF"/>
    <a:srgbClr val="F0F8FA"/>
    <a:srgbClr val="F8FAF4"/>
    <a:srgbClr val="E1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47" autoAdjust="0"/>
    <p:restoredTop sz="96127" autoAdjust="0"/>
  </p:normalViewPr>
  <p:slideViewPr>
    <p:cSldViewPr>
      <p:cViewPr varScale="1">
        <p:scale>
          <a:sx n="64" d="100"/>
          <a:sy n="64" d="100"/>
        </p:scale>
        <p:origin x="164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3050"/>
    </p:cViewPr>
  </p:sorterViewPr>
  <p:notesViewPr>
    <p:cSldViewPr>
      <p:cViewPr varScale="1">
        <p:scale>
          <a:sx n="49" d="100"/>
          <a:sy n="49" d="100"/>
        </p:scale>
        <p:origin x="207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10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F6ECFF-79E1-44C2-AA10-03F1B7644EFA}" type="doc">
      <dgm:prSet loTypeId="urn:microsoft.com/office/officeart/2005/8/layout/arrow2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61550CFE-2059-44CD-8460-442C70F5FBC3}">
      <dgm:prSet phldrT="[文字]" custT="1"/>
      <dgm:spPr/>
      <dgm:t>
        <a:bodyPr/>
        <a:lstStyle/>
        <a:p>
          <a:pPr algn="l"/>
          <a:r>
            <a:rPr lang="zh-TW" altLang="en-US" sz="1800" b="1" dirty="0">
              <a:solidFill>
                <a:srgbClr val="006600"/>
              </a:solidFill>
              <a:ea typeface="標楷體" pitchFamily="65" charset="-120"/>
            </a:rPr>
            <a:t>更名為中國海事商業專科學校</a:t>
          </a:r>
          <a:endParaRPr lang="zh-TW" altLang="en-US" sz="1800" b="1" dirty="0">
            <a:solidFill>
              <a:srgbClr val="006600"/>
            </a:solidFill>
            <a:latin typeface="標楷體" pitchFamily="65" charset="-120"/>
            <a:ea typeface="標楷體" pitchFamily="65" charset="-120"/>
          </a:endParaRPr>
        </a:p>
      </dgm:t>
    </dgm:pt>
    <dgm:pt modelId="{218791C9-DDA2-411C-9064-A0B61C60B73B}" type="parTrans" cxnId="{FB800307-B310-44B1-ADFB-3D87FF4121EC}">
      <dgm:prSet/>
      <dgm:spPr/>
      <dgm:t>
        <a:bodyPr/>
        <a:lstStyle/>
        <a:p>
          <a:endParaRPr lang="zh-TW" altLang="en-US"/>
        </a:p>
      </dgm:t>
    </dgm:pt>
    <dgm:pt modelId="{B2D5DD0D-AA4A-479D-95C4-75DAFFBA773C}" type="sibTrans" cxnId="{FB800307-B310-44B1-ADFB-3D87FF4121EC}">
      <dgm:prSet/>
      <dgm:spPr/>
      <dgm:t>
        <a:bodyPr/>
        <a:lstStyle/>
        <a:p>
          <a:endParaRPr lang="zh-TW" altLang="en-US"/>
        </a:p>
      </dgm:t>
    </dgm:pt>
    <dgm:pt modelId="{23C688FF-0D48-4718-AEA4-0C2C209E3E25}">
      <dgm:prSet phldrT="[文字]" custT="1"/>
      <dgm:spPr/>
      <dgm:t>
        <a:bodyPr/>
        <a:lstStyle/>
        <a:p>
          <a:pPr algn="ctr"/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41832081-5239-4544-BBB2-A877D886A80A}" type="parTrans" cxnId="{04365EEE-1F40-43C5-9009-CAC701D04974}">
      <dgm:prSet/>
      <dgm:spPr/>
      <dgm:t>
        <a:bodyPr/>
        <a:lstStyle/>
        <a:p>
          <a:endParaRPr lang="zh-TW" altLang="en-US"/>
        </a:p>
      </dgm:t>
    </dgm:pt>
    <dgm:pt modelId="{EAA4287A-06BE-455A-9716-D24BD4F9FCB0}" type="sibTrans" cxnId="{04365EEE-1F40-43C5-9009-CAC701D04974}">
      <dgm:prSet/>
      <dgm:spPr/>
      <dgm:t>
        <a:bodyPr/>
        <a:lstStyle/>
        <a:p>
          <a:endParaRPr lang="zh-TW" altLang="en-US"/>
        </a:p>
      </dgm:t>
    </dgm:pt>
    <dgm:pt modelId="{D16431B7-9542-4A5D-AC85-15C7E831CF4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800" b="1" dirty="0">
              <a:solidFill>
                <a:srgbClr val="C00000"/>
              </a:solidFill>
              <a:ea typeface="標楷體" pitchFamily="65" charset="-120"/>
            </a:rPr>
            <a:t>中國海事專科學校成立</a:t>
          </a:r>
          <a:endParaRPr lang="zh-TW" altLang="en-US" sz="1800" dirty="0">
            <a:solidFill>
              <a:srgbClr val="C00000"/>
            </a:solidFill>
          </a:endParaRPr>
        </a:p>
      </dgm:t>
    </dgm:pt>
    <dgm:pt modelId="{C83BE0D5-05B9-4150-98D1-10675B138CA5}" type="parTrans" cxnId="{273B59AA-D101-4523-A1EC-D082DAE4C340}">
      <dgm:prSet/>
      <dgm:spPr/>
      <dgm:t>
        <a:bodyPr/>
        <a:lstStyle/>
        <a:p>
          <a:endParaRPr lang="zh-TW" altLang="en-US"/>
        </a:p>
      </dgm:t>
    </dgm:pt>
    <dgm:pt modelId="{6EFBFA79-ECB9-4124-A6D0-88D02BB2D039}" type="sibTrans" cxnId="{273B59AA-D101-4523-A1EC-D082DAE4C340}">
      <dgm:prSet/>
      <dgm:spPr/>
      <dgm:t>
        <a:bodyPr/>
        <a:lstStyle/>
        <a:p>
          <a:endParaRPr lang="zh-TW" altLang="en-US"/>
        </a:p>
      </dgm:t>
    </dgm:pt>
    <dgm:pt modelId="{0E515C9C-8D44-429F-8B07-DEB2663BD51F}">
      <dgm:prSet/>
      <dgm:spPr/>
      <dgm:t>
        <a:bodyPr/>
        <a:lstStyle/>
        <a:p>
          <a:endParaRPr lang="zh-TW" altLang="en-US"/>
        </a:p>
      </dgm:t>
    </dgm:pt>
    <dgm:pt modelId="{69266FAA-594B-43A1-B13D-F9023EC4F036}" type="parTrans" cxnId="{CF58FE8A-2546-478E-96A8-CFF83A2CD4F9}">
      <dgm:prSet/>
      <dgm:spPr/>
      <dgm:t>
        <a:bodyPr/>
        <a:lstStyle/>
        <a:p>
          <a:endParaRPr lang="zh-TW" altLang="en-US"/>
        </a:p>
      </dgm:t>
    </dgm:pt>
    <dgm:pt modelId="{476E324A-B7D6-412E-A392-23A5E825A173}" type="sibTrans" cxnId="{CF58FE8A-2546-478E-96A8-CFF83A2CD4F9}">
      <dgm:prSet/>
      <dgm:spPr/>
      <dgm:t>
        <a:bodyPr/>
        <a:lstStyle/>
        <a:p>
          <a:endParaRPr lang="zh-TW" altLang="en-US"/>
        </a:p>
      </dgm:t>
    </dgm:pt>
    <dgm:pt modelId="{F16E6F55-56E1-481D-9594-5B44BE84B716}">
      <dgm:prSet phldrT="[文字]" custScaleX="279585" custScaleY="18377" custLinFactNeighborX="61010" custLinFactNeighborY="-30997"/>
      <dgm:spPr/>
      <dgm:t>
        <a:bodyPr/>
        <a:lstStyle/>
        <a:p>
          <a:endParaRPr lang="zh-TW" altLang="en-US"/>
        </a:p>
      </dgm:t>
    </dgm:pt>
    <dgm:pt modelId="{BBB097D2-8E7F-4680-83E6-C3F95161C05C}" type="parTrans" cxnId="{5FAC7667-650A-40E8-96AE-872ABD3AD471}">
      <dgm:prSet/>
      <dgm:spPr/>
      <dgm:t>
        <a:bodyPr/>
        <a:lstStyle/>
        <a:p>
          <a:endParaRPr lang="zh-TW" altLang="en-US"/>
        </a:p>
      </dgm:t>
    </dgm:pt>
    <dgm:pt modelId="{1C196B35-8D33-4C87-A9C5-1A0BDF672BF8}" type="sibTrans" cxnId="{5FAC7667-650A-40E8-96AE-872ABD3AD471}">
      <dgm:prSet/>
      <dgm:spPr/>
      <dgm:t>
        <a:bodyPr/>
        <a:lstStyle/>
        <a:p>
          <a:endParaRPr lang="zh-TW" altLang="en-US"/>
        </a:p>
      </dgm:t>
    </dgm:pt>
    <dgm:pt modelId="{F9F2A5D9-881B-41C5-980A-6BB0A8F27080}">
      <dgm:prSet phldrT="[文字]" custScaleX="279585" custScaleY="18377" custLinFactNeighborX="61010" custLinFactNeighborY="-30997"/>
      <dgm:spPr/>
      <dgm:t>
        <a:bodyPr/>
        <a:lstStyle/>
        <a:p>
          <a:endParaRPr lang="zh-TW" altLang="en-US" dirty="0"/>
        </a:p>
      </dgm:t>
    </dgm:pt>
    <dgm:pt modelId="{DC573A83-079F-423C-82AA-1B8B4C629298}" type="parTrans" cxnId="{B9355AC4-0FCE-4ECE-AA49-1BDF605198BC}">
      <dgm:prSet/>
      <dgm:spPr/>
      <dgm:t>
        <a:bodyPr/>
        <a:lstStyle/>
        <a:p>
          <a:endParaRPr lang="zh-TW" altLang="en-US"/>
        </a:p>
      </dgm:t>
    </dgm:pt>
    <dgm:pt modelId="{AD091AE6-80CD-4B9E-B361-B52A29FFBBCC}" type="sibTrans" cxnId="{B9355AC4-0FCE-4ECE-AA49-1BDF605198BC}">
      <dgm:prSet/>
      <dgm:spPr/>
      <dgm:t>
        <a:bodyPr/>
        <a:lstStyle/>
        <a:p>
          <a:endParaRPr lang="zh-TW" altLang="en-US"/>
        </a:p>
      </dgm:t>
    </dgm:pt>
    <dgm:pt modelId="{31D45DF1-21D8-446B-B30E-7DAA0EFD7880}">
      <dgm:prSet phldrT="[文字]" custScaleX="279585" custScaleY="18377" custLinFactNeighborX="61010" custLinFactNeighborY="-30997"/>
      <dgm:spPr/>
      <dgm:t>
        <a:bodyPr/>
        <a:lstStyle/>
        <a:p>
          <a:endParaRPr lang="zh-TW" altLang="en-US" dirty="0"/>
        </a:p>
      </dgm:t>
    </dgm:pt>
    <dgm:pt modelId="{3BBB3418-02A2-458E-9042-B88640064876}" type="parTrans" cxnId="{C36ABFD7-7EA7-4CE5-834B-95A60A19E943}">
      <dgm:prSet/>
      <dgm:spPr/>
      <dgm:t>
        <a:bodyPr/>
        <a:lstStyle/>
        <a:p>
          <a:endParaRPr lang="zh-TW" altLang="en-US"/>
        </a:p>
      </dgm:t>
    </dgm:pt>
    <dgm:pt modelId="{4C9FB8CF-5B68-4577-9292-98222C405518}" type="sibTrans" cxnId="{C36ABFD7-7EA7-4CE5-834B-95A60A19E943}">
      <dgm:prSet/>
      <dgm:spPr/>
      <dgm:t>
        <a:bodyPr/>
        <a:lstStyle/>
        <a:p>
          <a:endParaRPr lang="zh-TW" altLang="en-US"/>
        </a:p>
      </dgm:t>
    </dgm:pt>
    <dgm:pt modelId="{322F1FF9-703A-4B36-942F-28EC7B160D01}">
      <dgm:prSet phldrT="[文字]" custT="1"/>
      <dgm:spPr/>
      <dgm:t>
        <a:bodyPr/>
        <a:lstStyle/>
        <a:p>
          <a:pPr algn="ctr"/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89B76A84-D776-4C61-A205-CE04915FBC36}" type="sibTrans" cxnId="{6C70A3B7-BBF2-4931-AF9E-DF995AF13D2B}">
      <dgm:prSet/>
      <dgm:spPr/>
      <dgm:t>
        <a:bodyPr/>
        <a:lstStyle/>
        <a:p>
          <a:endParaRPr lang="zh-TW" altLang="en-US"/>
        </a:p>
      </dgm:t>
    </dgm:pt>
    <dgm:pt modelId="{33DBD9EF-8AF1-4E6D-9F97-7CC8A4A2F10B}" type="parTrans" cxnId="{6C70A3B7-BBF2-4931-AF9E-DF995AF13D2B}">
      <dgm:prSet/>
      <dgm:spPr/>
      <dgm:t>
        <a:bodyPr/>
        <a:lstStyle/>
        <a:p>
          <a:endParaRPr lang="zh-TW" altLang="en-US"/>
        </a:p>
      </dgm:t>
    </dgm:pt>
    <dgm:pt modelId="{B43660AC-ED76-4E30-A30A-88C6BFB90AEC}">
      <dgm:prSet phldrT="[文字]" custT="1"/>
      <dgm:spPr/>
      <dgm:t>
        <a:bodyPr/>
        <a:lstStyle/>
        <a:p>
          <a:pPr algn="l"/>
          <a:r>
            <a:rPr lang="zh-TW" altLang="en-US" sz="1800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rPr>
            <a:t>      </a:t>
          </a:r>
          <a:r>
            <a:rPr lang="zh-TW" altLang="en-US" sz="1750" b="1" dirty="0">
              <a:solidFill>
                <a:srgbClr val="C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rPr>
            <a:t>升格改制台北海洋技術學院</a:t>
          </a:r>
          <a:endParaRPr lang="zh-TW" altLang="en-US" sz="1750" b="1" dirty="0">
            <a:solidFill>
              <a:srgbClr val="C00000"/>
            </a:solidFill>
            <a:latin typeface="標楷體" pitchFamily="65" charset="-120"/>
            <a:ea typeface="標楷體" pitchFamily="65" charset="-120"/>
          </a:endParaRPr>
        </a:p>
      </dgm:t>
    </dgm:pt>
    <dgm:pt modelId="{18FA5151-9624-46AA-A66B-ECE0211E7878}" type="sibTrans" cxnId="{4E252EC1-D2C4-4B58-8AA4-9684A936B693}">
      <dgm:prSet/>
      <dgm:spPr/>
      <dgm:t>
        <a:bodyPr/>
        <a:lstStyle/>
        <a:p>
          <a:endParaRPr lang="zh-TW" altLang="en-US"/>
        </a:p>
      </dgm:t>
    </dgm:pt>
    <dgm:pt modelId="{BD85F98F-A0AB-4B28-A218-0DB7619FAD76}" type="parTrans" cxnId="{4E252EC1-D2C4-4B58-8AA4-9684A936B693}">
      <dgm:prSet/>
      <dgm:spPr/>
      <dgm:t>
        <a:bodyPr/>
        <a:lstStyle/>
        <a:p>
          <a:endParaRPr lang="zh-TW" altLang="en-US"/>
        </a:p>
      </dgm:t>
    </dgm:pt>
    <dgm:pt modelId="{387F541D-CEF3-4FD7-BD7F-1DBF338FA746}" type="pres">
      <dgm:prSet presAssocID="{C6F6ECFF-79E1-44C2-AA10-03F1B7644EFA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4AE35A3-F2D8-4CB7-8F83-6587E96DC49F}" type="pres">
      <dgm:prSet presAssocID="{C6F6ECFF-79E1-44C2-AA10-03F1B7644EFA}" presName="arrow" presStyleLbl="bgShp" presStyleIdx="0" presStyleCnt="1" custScaleX="94666" custScaleY="94155" custLinFactNeighborX="10395" custLinFactNeighborY="-4906"/>
      <dgm:spPr/>
    </dgm:pt>
    <dgm:pt modelId="{9996F1DD-C93C-4545-AD7D-4BED1CBDFEDA}" type="pres">
      <dgm:prSet presAssocID="{C6F6ECFF-79E1-44C2-AA10-03F1B7644EFA}" presName="arrowDiagram5" presStyleCnt="0"/>
      <dgm:spPr/>
    </dgm:pt>
    <dgm:pt modelId="{6CEE52B9-9D75-47A4-95B9-706739068241}" type="pres">
      <dgm:prSet presAssocID="{322F1FF9-703A-4B36-942F-28EC7B160D01}" presName="bullet5a" presStyleLbl="node1" presStyleIdx="0" presStyleCnt="5" custLinFactX="100000" custLinFactY="100000" custLinFactNeighborX="136383" custLinFactNeighborY="121696"/>
      <dgm:spPr/>
    </dgm:pt>
    <dgm:pt modelId="{DE0499DE-8B5F-4EBC-B432-52ABC12435E8}" type="pres">
      <dgm:prSet presAssocID="{322F1FF9-703A-4B36-942F-28EC7B160D01}" presName="textBox5a" presStyleLbl="revTx" presStyleIdx="0" presStyleCnt="5" custLinFactNeighborX="25939" custLinFactNeighborY="-511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4092785-F1FA-45D7-B2C4-6915D9F5863A}" type="pres">
      <dgm:prSet presAssocID="{61550CFE-2059-44CD-8460-442C70F5FBC3}" presName="bullet5b" presStyleLbl="node1" presStyleIdx="1" presStyleCnt="5" custLinFactY="100000" custLinFactNeighborX="-53985" custLinFactNeighborY="147518"/>
      <dgm:spPr/>
    </dgm:pt>
    <dgm:pt modelId="{384FC97D-FCD4-44B8-912D-85DF604E1D74}" type="pres">
      <dgm:prSet presAssocID="{61550CFE-2059-44CD-8460-442C70F5FBC3}" presName="textBox5b" presStyleLbl="revTx" presStyleIdx="1" presStyleCnt="5" custScaleX="269193" custScaleY="20974" custLinFactNeighborX="72887" custLinFactNeighborY="-1318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5E2D0C-B63C-4B81-BD39-F66307863C60}" type="pres">
      <dgm:prSet presAssocID="{B43660AC-ED76-4E30-A30A-88C6BFB90AEC}" presName="bullet5c" presStyleLbl="node1" presStyleIdx="2" presStyleCnt="5" custLinFactX="-100000" custLinFactY="100000" custLinFactNeighborX="-107433" custLinFactNeighborY="104446"/>
      <dgm:spPr/>
    </dgm:pt>
    <dgm:pt modelId="{316346B7-3B58-47B9-90AE-9CD93DB5DE98}" type="pres">
      <dgm:prSet presAssocID="{B43660AC-ED76-4E30-A30A-88C6BFB90AEC}" presName="textBox5c" presStyleLbl="revTx" presStyleIdx="2" presStyleCnt="5" custScaleX="279585" custScaleY="27170" custLinFactNeighborX="50222" custLinFactNeighborY="-334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62AC99E-42A3-4856-A837-CD5F1348B32E}" type="pres">
      <dgm:prSet presAssocID="{23C688FF-0D48-4718-AEA4-0C2C209E3E25}" presName="bullet5d" presStyleLbl="node1" presStyleIdx="3" presStyleCnt="5" custLinFactX="-112782" custLinFactY="56509" custLinFactNeighborX="-200000" custLinFactNeighborY="100000"/>
      <dgm:spPr/>
    </dgm:pt>
    <dgm:pt modelId="{A4CF7DD3-650D-499D-817D-C9BA1B981071}" type="pres">
      <dgm:prSet presAssocID="{23C688FF-0D48-4718-AEA4-0C2C209E3E25}" presName="textBox5d" presStyleLbl="revTx" presStyleIdx="3" presStyleCnt="5" custLinFactNeighborX="34180" custLinFactNeighborY="323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26942-72A9-4FD2-90CC-5131D7E75CF7}" type="pres">
      <dgm:prSet presAssocID="{D16431B7-9542-4A5D-AC85-15C7E831CF47}" presName="bullet5e" presStyleLbl="node1" presStyleIdx="4" presStyleCnt="5" custScaleX="100001" custScaleY="102507" custLinFactX="-100000" custLinFactNeighborX="-195353" custLinFactNeighborY="84266"/>
      <dgm:spPr/>
    </dgm:pt>
    <dgm:pt modelId="{E70A6E6B-9A04-4005-9527-DEC4D8587A36}" type="pres">
      <dgm:prSet presAssocID="{D16431B7-9542-4A5D-AC85-15C7E831CF47}" presName="textBox5e" presStyleLbl="revTx" presStyleIdx="4" presStyleCnt="5" custFlipHor="1" custScaleX="307900" custScaleY="1366" custLinFactX="-100000" custLinFactNeighborX="-125292" custLinFactNeighborY="2558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C70A3B7-BBF2-4931-AF9E-DF995AF13D2B}" srcId="{C6F6ECFF-79E1-44C2-AA10-03F1B7644EFA}" destId="{322F1FF9-703A-4B36-942F-28EC7B160D01}" srcOrd="0" destOrd="0" parTransId="{33DBD9EF-8AF1-4E6D-9F97-7CC8A4A2F10B}" sibTransId="{89B76A84-D776-4C61-A205-CE04915FBC36}"/>
    <dgm:cxn modelId="{CAB50DE7-3AC5-4DD6-9424-CEF914E0BC8F}" type="presOf" srcId="{D16431B7-9542-4A5D-AC85-15C7E831CF47}" destId="{E70A6E6B-9A04-4005-9527-DEC4D8587A36}" srcOrd="0" destOrd="0" presId="urn:microsoft.com/office/officeart/2005/8/layout/arrow2"/>
    <dgm:cxn modelId="{F2997A96-9EEA-46A6-90FA-C4F922753EFA}" type="presOf" srcId="{23C688FF-0D48-4718-AEA4-0C2C209E3E25}" destId="{A4CF7DD3-650D-499D-817D-C9BA1B981071}" srcOrd="0" destOrd="0" presId="urn:microsoft.com/office/officeart/2005/8/layout/arrow2"/>
    <dgm:cxn modelId="{273B59AA-D101-4523-A1EC-D082DAE4C340}" srcId="{C6F6ECFF-79E1-44C2-AA10-03F1B7644EFA}" destId="{D16431B7-9542-4A5D-AC85-15C7E831CF47}" srcOrd="4" destOrd="0" parTransId="{C83BE0D5-05B9-4150-98D1-10675B138CA5}" sibTransId="{6EFBFA79-ECB9-4124-A6D0-88D02BB2D039}"/>
    <dgm:cxn modelId="{CF58FE8A-2546-478E-96A8-CFF83A2CD4F9}" srcId="{C6F6ECFF-79E1-44C2-AA10-03F1B7644EFA}" destId="{0E515C9C-8D44-429F-8B07-DEB2663BD51F}" srcOrd="5" destOrd="0" parTransId="{69266FAA-594B-43A1-B13D-F9023EC4F036}" sibTransId="{476E324A-B7D6-412E-A392-23A5E825A173}"/>
    <dgm:cxn modelId="{5FAC7667-650A-40E8-96AE-872ABD3AD471}" srcId="{C6F6ECFF-79E1-44C2-AA10-03F1B7644EFA}" destId="{F16E6F55-56E1-481D-9594-5B44BE84B716}" srcOrd="6" destOrd="0" parTransId="{BBB097D2-8E7F-4680-83E6-C3F95161C05C}" sibTransId="{1C196B35-8D33-4C87-A9C5-1A0BDF672BF8}"/>
    <dgm:cxn modelId="{FB800307-B310-44B1-ADFB-3D87FF4121EC}" srcId="{C6F6ECFF-79E1-44C2-AA10-03F1B7644EFA}" destId="{61550CFE-2059-44CD-8460-442C70F5FBC3}" srcOrd="1" destOrd="0" parTransId="{218791C9-DDA2-411C-9064-A0B61C60B73B}" sibTransId="{B2D5DD0D-AA4A-479D-95C4-75DAFFBA773C}"/>
    <dgm:cxn modelId="{4E252EC1-D2C4-4B58-8AA4-9684A936B693}" srcId="{C6F6ECFF-79E1-44C2-AA10-03F1B7644EFA}" destId="{B43660AC-ED76-4E30-A30A-88C6BFB90AEC}" srcOrd="2" destOrd="0" parTransId="{BD85F98F-A0AB-4B28-A218-0DB7619FAD76}" sibTransId="{18FA5151-9624-46AA-A66B-ECE0211E7878}"/>
    <dgm:cxn modelId="{FB421E63-DC1E-4C76-A2C7-5EB163AA4F80}" type="presOf" srcId="{61550CFE-2059-44CD-8460-442C70F5FBC3}" destId="{384FC97D-FCD4-44B8-912D-85DF604E1D74}" srcOrd="0" destOrd="0" presId="urn:microsoft.com/office/officeart/2005/8/layout/arrow2"/>
    <dgm:cxn modelId="{D48C6A1F-57D4-4F09-9E35-5647FDD6D778}" type="presOf" srcId="{322F1FF9-703A-4B36-942F-28EC7B160D01}" destId="{DE0499DE-8B5F-4EBC-B432-52ABC12435E8}" srcOrd="0" destOrd="0" presId="urn:microsoft.com/office/officeart/2005/8/layout/arrow2"/>
    <dgm:cxn modelId="{40A9ACC6-9C79-4E2C-811F-21A266765F19}" type="presOf" srcId="{B43660AC-ED76-4E30-A30A-88C6BFB90AEC}" destId="{316346B7-3B58-47B9-90AE-9CD93DB5DE98}" srcOrd="0" destOrd="0" presId="urn:microsoft.com/office/officeart/2005/8/layout/arrow2"/>
    <dgm:cxn modelId="{04365EEE-1F40-43C5-9009-CAC701D04974}" srcId="{C6F6ECFF-79E1-44C2-AA10-03F1B7644EFA}" destId="{23C688FF-0D48-4718-AEA4-0C2C209E3E25}" srcOrd="3" destOrd="0" parTransId="{41832081-5239-4544-BBB2-A877D886A80A}" sibTransId="{EAA4287A-06BE-455A-9716-D24BD4F9FCB0}"/>
    <dgm:cxn modelId="{C36ABFD7-7EA7-4CE5-834B-95A60A19E943}" srcId="{C6F6ECFF-79E1-44C2-AA10-03F1B7644EFA}" destId="{31D45DF1-21D8-446B-B30E-7DAA0EFD7880}" srcOrd="8" destOrd="0" parTransId="{3BBB3418-02A2-458E-9042-B88640064876}" sibTransId="{4C9FB8CF-5B68-4577-9292-98222C405518}"/>
    <dgm:cxn modelId="{B9355AC4-0FCE-4ECE-AA49-1BDF605198BC}" srcId="{C6F6ECFF-79E1-44C2-AA10-03F1B7644EFA}" destId="{F9F2A5D9-881B-41C5-980A-6BB0A8F27080}" srcOrd="7" destOrd="0" parTransId="{DC573A83-079F-423C-82AA-1B8B4C629298}" sibTransId="{AD091AE6-80CD-4B9E-B361-B52A29FFBBCC}"/>
    <dgm:cxn modelId="{B4F6C26F-6F28-47F4-9B62-23F70554D970}" type="presOf" srcId="{C6F6ECFF-79E1-44C2-AA10-03F1B7644EFA}" destId="{387F541D-CEF3-4FD7-BD7F-1DBF338FA746}" srcOrd="0" destOrd="0" presId="urn:microsoft.com/office/officeart/2005/8/layout/arrow2"/>
    <dgm:cxn modelId="{46EB73B6-2F8D-4EDC-8C3E-5A3736D057ED}" type="presParOf" srcId="{387F541D-CEF3-4FD7-BD7F-1DBF338FA746}" destId="{54AE35A3-F2D8-4CB7-8F83-6587E96DC49F}" srcOrd="0" destOrd="0" presId="urn:microsoft.com/office/officeart/2005/8/layout/arrow2"/>
    <dgm:cxn modelId="{B450DC62-07C7-4266-8B9D-8F078EDA4C46}" type="presParOf" srcId="{387F541D-CEF3-4FD7-BD7F-1DBF338FA746}" destId="{9996F1DD-C93C-4545-AD7D-4BED1CBDFEDA}" srcOrd="1" destOrd="0" presId="urn:microsoft.com/office/officeart/2005/8/layout/arrow2"/>
    <dgm:cxn modelId="{3236AA1B-1DDC-40E3-B3B8-0D879DA873E6}" type="presParOf" srcId="{9996F1DD-C93C-4545-AD7D-4BED1CBDFEDA}" destId="{6CEE52B9-9D75-47A4-95B9-706739068241}" srcOrd="0" destOrd="0" presId="urn:microsoft.com/office/officeart/2005/8/layout/arrow2"/>
    <dgm:cxn modelId="{426D3735-0FB4-4A6E-8610-CF9256F794E6}" type="presParOf" srcId="{9996F1DD-C93C-4545-AD7D-4BED1CBDFEDA}" destId="{DE0499DE-8B5F-4EBC-B432-52ABC12435E8}" srcOrd="1" destOrd="0" presId="urn:microsoft.com/office/officeart/2005/8/layout/arrow2"/>
    <dgm:cxn modelId="{41940A5B-08E6-459A-9BC7-12E1E7CCEB10}" type="presParOf" srcId="{9996F1DD-C93C-4545-AD7D-4BED1CBDFEDA}" destId="{E4092785-F1FA-45D7-B2C4-6915D9F5863A}" srcOrd="2" destOrd="0" presId="urn:microsoft.com/office/officeart/2005/8/layout/arrow2"/>
    <dgm:cxn modelId="{6431A83E-2404-45E0-8A3F-7220F16CC114}" type="presParOf" srcId="{9996F1DD-C93C-4545-AD7D-4BED1CBDFEDA}" destId="{384FC97D-FCD4-44B8-912D-85DF604E1D74}" srcOrd="3" destOrd="0" presId="urn:microsoft.com/office/officeart/2005/8/layout/arrow2"/>
    <dgm:cxn modelId="{F612541E-F261-4184-A517-54CBE9B9E8FF}" type="presParOf" srcId="{9996F1DD-C93C-4545-AD7D-4BED1CBDFEDA}" destId="{ED5E2D0C-B63C-4B81-BD39-F66307863C60}" srcOrd="4" destOrd="0" presId="urn:microsoft.com/office/officeart/2005/8/layout/arrow2"/>
    <dgm:cxn modelId="{FD746169-30CD-4999-A6EB-0F3B46587508}" type="presParOf" srcId="{9996F1DD-C93C-4545-AD7D-4BED1CBDFEDA}" destId="{316346B7-3B58-47B9-90AE-9CD93DB5DE98}" srcOrd="5" destOrd="0" presId="urn:microsoft.com/office/officeart/2005/8/layout/arrow2"/>
    <dgm:cxn modelId="{2AEBDF01-6250-4E9C-A164-EE125025319B}" type="presParOf" srcId="{9996F1DD-C93C-4545-AD7D-4BED1CBDFEDA}" destId="{C62AC99E-42A3-4856-A837-CD5F1348B32E}" srcOrd="6" destOrd="0" presId="urn:microsoft.com/office/officeart/2005/8/layout/arrow2"/>
    <dgm:cxn modelId="{6C5D9D36-9002-4338-9E50-EAEEF77011DC}" type="presParOf" srcId="{9996F1DD-C93C-4545-AD7D-4BED1CBDFEDA}" destId="{A4CF7DD3-650D-499D-817D-C9BA1B981071}" srcOrd="7" destOrd="0" presId="urn:microsoft.com/office/officeart/2005/8/layout/arrow2"/>
    <dgm:cxn modelId="{D5C70690-5976-41FE-9B32-87270515339F}" type="presParOf" srcId="{9996F1DD-C93C-4545-AD7D-4BED1CBDFEDA}" destId="{B6126942-72A9-4FD2-90CC-5131D7E75CF7}" srcOrd="8" destOrd="0" presId="urn:microsoft.com/office/officeart/2005/8/layout/arrow2"/>
    <dgm:cxn modelId="{6F711C82-A8CA-42D2-B7A4-CB2DDBC42AE2}" type="presParOf" srcId="{9996F1DD-C93C-4545-AD7D-4BED1CBDFEDA}" destId="{E70A6E6B-9A04-4005-9527-DEC4D8587A36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AE35A3-F2D8-4CB7-8F83-6587E96DC49F}">
      <dsp:nvSpPr>
        <dsp:cNvPr id="0" name=""/>
        <dsp:cNvSpPr/>
      </dsp:nvSpPr>
      <dsp:spPr>
        <a:xfrm>
          <a:off x="108020" y="0"/>
          <a:ext cx="7668423" cy="476689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EE52B9-9D75-47A4-95B9-706739068241}">
      <dsp:nvSpPr>
        <dsp:cNvPr id="0" name=""/>
        <dsp:cNvSpPr/>
      </dsp:nvSpPr>
      <dsp:spPr>
        <a:xfrm>
          <a:off x="288240" y="4267148"/>
          <a:ext cx="186311" cy="1863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499DE-8B5F-4EBC-B432-52ABC12435E8}">
      <dsp:nvSpPr>
        <dsp:cNvPr id="0" name=""/>
        <dsp:cNvSpPr/>
      </dsp:nvSpPr>
      <dsp:spPr>
        <a:xfrm>
          <a:off x="216243" y="3885613"/>
          <a:ext cx="1061166" cy="1204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723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16243" y="3885613"/>
        <a:ext cx="1061166" cy="1204949"/>
      </dsp:txXfrm>
    </dsp:sp>
    <dsp:sp modelId="{E4092785-F1FA-45D7-B2C4-6915D9F5863A}">
      <dsp:nvSpPr>
        <dsp:cNvPr id="0" name=""/>
        <dsp:cNvSpPr/>
      </dsp:nvSpPr>
      <dsp:spPr>
        <a:xfrm>
          <a:off x="698914" y="3606887"/>
          <a:ext cx="291618" cy="291618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FC97D-FCD4-44B8-912D-85DF604E1D74}">
      <dsp:nvSpPr>
        <dsp:cNvPr id="0" name=""/>
        <dsp:cNvSpPr/>
      </dsp:nvSpPr>
      <dsp:spPr>
        <a:xfrm>
          <a:off x="844698" y="3589368"/>
          <a:ext cx="3619794" cy="444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52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6600"/>
              </a:solidFill>
              <a:ea typeface="標楷體" pitchFamily="65" charset="-120"/>
            </a:rPr>
            <a:t>更名為中國海事商業專科學校</a:t>
          </a:r>
          <a:endParaRPr lang="zh-TW" altLang="en-US" sz="1800" b="1" kern="1200" dirty="0">
            <a:solidFill>
              <a:srgbClr val="006600"/>
            </a:solidFill>
            <a:latin typeface="標楷體" pitchFamily="65" charset="-120"/>
            <a:ea typeface="標楷體" pitchFamily="65" charset="-120"/>
          </a:endParaRPr>
        </a:p>
      </dsp:txBody>
      <dsp:txXfrm>
        <a:off x="844698" y="3589368"/>
        <a:ext cx="3619794" cy="444925"/>
      </dsp:txXfrm>
    </dsp:sp>
    <dsp:sp modelId="{ED5E2D0C-B63C-4B81-BD39-F66307863C60}">
      <dsp:nvSpPr>
        <dsp:cNvPr id="0" name=""/>
        <dsp:cNvSpPr/>
      </dsp:nvSpPr>
      <dsp:spPr>
        <a:xfrm>
          <a:off x="1345875" y="2907429"/>
          <a:ext cx="388824" cy="38882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346B7-3B58-47B9-90AE-9CD93DB5DE98}">
      <dsp:nvSpPr>
        <dsp:cNvPr id="0" name=""/>
        <dsp:cNvSpPr/>
      </dsp:nvSpPr>
      <dsp:spPr>
        <a:xfrm>
          <a:off x="1728193" y="2392407"/>
          <a:ext cx="4371024" cy="773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03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rPr>
            <a:t>      </a:t>
          </a:r>
          <a:r>
            <a:rPr lang="zh-TW" altLang="en-US" sz="1750" b="1" kern="1200" dirty="0">
              <a:solidFill>
                <a:srgbClr val="C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rPr>
            <a:t>升格改制台北海洋技術學院</a:t>
          </a:r>
          <a:endParaRPr lang="zh-TW" altLang="en-US" sz="1750" b="1" kern="1200" dirty="0">
            <a:solidFill>
              <a:srgbClr val="C00000"/>
            </a:solidFill>
            <a:latin typeface="標楷體" pitchFamily="65" charset="-120"/>
            <a:ea typeface="標楷體" pitchFamily="65" charset="-120"/>
          </a:endParaRPr>
        </a:p>
      </dsp:txBody>
      <dsp:txXfrm>
        <a:off x="1728193" y="2392407"/>
        <a:ext cx="4371024" cy="773068"/>
      </dsp:txXfrm>
    </dsp:sp>
    <dsp:sp modelId="{C62AC99E-42A3-4856-A837-CD5F1348B32E}">
      <dsp:nvSpPr>
        <dsp:cNvPr id="0" name=""/>
        <dsp:cNvSpPr/>
      </dsp:nvSpPr>
      <dsp:spPr>
        <a:xfrm>
          <a:off x="2088230" y="2295044"/>
          <a:ext cx="502231" cy="502231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F7DD3-650D-499D-817D-C9BA1B981071}">
      <dsp:nvSpPr>
        <dsp:cNvPr id="0" name=""/>
        <dsp:cNvSpPr/>
      </dsp:nvSpPr>
      <dsp:spPr>
        <a:xfrm>
          <a:off x="4463985" y="1869754"/>
          <a:ext cx="1620100" cy="3392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122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463985" y="1869754"/>
        <a:ext cx="1620100" cy="3392086"/>
      </dsp:txXfrm>
    </dsp:sp>
    <dsp:sp modelId="{B6126942-72A9-4FD2-90CC-5131D7E75CF7}">
      <dsp:nvSpPr>
        <dsp:cNvPr id="0" name=""/>
        <dsp:cNvSpPr/>
      </dsp:nvSpPr>
      <dsp:spPr>
        <a:xfrm>
          <a:off x="3320281" y="1637236"/>
          <a:ext cx="639946" cy="655983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A6E6B-9A04-4005-9527-DEC4D8587A36}">
      <dsp:nvSpPr>
        <dsp:cNvPr id="0" name=""/>
        <dsp:cNvSpPr/>
      </dsp:nvSpPr>
      <dsp:spPr>
        <a:xfrm flipH="1">
          <a:off x="196283" y="4217110"/>
          <a:ext cx="4988290" cy="50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091" tIns="0" rIns="0" bIns="0" numCol="1" spcCol="1270" anchor="t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>
              <a:solidFill>
                <a:srgbClr val="C00000"/>
              </a:solidFill>
              <a:ea typeface="標楷體" pitchFamily="65" charset="-120"/>
            </a:rPr>
            <a:t>中國海事專科學校成立</a:t>
          </a:r>
          <a:endParaRPr lang="zh-TW" altLang="en-US" sz="1800" kern="1200" dirty="0">
            <a:solidFill>
              <a:srgbClr val="C00000"/>
            </a:solidFill>
          </a:endParaRPr>
        </a:p>
      </dsp:txBody>
      <dsp:txXfrm>
        <a:off x="196283" y="4217110"/>
        <a:ext cx="4988290" cy="50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8B30FBCA-24FD-4EF8-8409-BDE524FD791D}" type="datetimeFigureOut">
              <a:rPr lang="zh-TW" altLang="en-US" smtClean="0"/>
              <a:t>2020/2/26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8CCF7585-83A5-4094-A5A2-7ED8580C2F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4107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D5515640-2992-4E4E-BDB0-E612C1FD4EE1}" type="datetimeFigureOut">
              <a:rPr lang="zh-TW" altLang="en-US" smtClean="0"/>
              <a:t>2020/2/26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95AC68E3-2192-46EC-9C99-B750794196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837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dirty="0">
              <a:ea typeface="新細明體" panose="02020500000000000000" pitchFamily="18" charset="-120"/>
            </a:endParaRPr>
          </a:p>
        </p:txBody>
      </p:sp>
      <p:sp>
        <p:nvSpPr>
          <p:cNvPr id="1126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055" indent="-285406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1624" indent="-228324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98273" indent="-228324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4922" indent="-228324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1571" indent="-22832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68221" indent="-22832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4871" indent="-22832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1520" indent="-22832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309C148-A95A-49D9-9A24-8C6227B77729}" type="slidenum">
              <a:rPr lang="zh-TW" altLang="en-US"/>
              <a:pPr/>
              <a:t>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6337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8123" y="1341438"/>
            <a:ext cx="9152123" cy="142875"/>
          </a:xfrm>
          <a:prstGeom prst="rect">
            <a:avLst/>
          </a:prstGeom>
          <a:solidFill>
            <a:srgbClr val="FF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5" name="Rectangle 9"/>
          <p:cNvSpPr txBox="1">
            <a:spLocks noChangeArrowheads="1"/>
          </p:cNvSpPr>
          <p:nvPr userDrawn="1"/>
        </p:nvSpPr>
        <p:spPr bwMode="auto">
          <a:xfrm>
            <a:off x="7812088" y="6525344"/>
            <a:ext cx="1331912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05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50" charset="-128"/>
                <a:cs typeface="Times New Roman" panose="02020603050405020304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>
              <a:defRPr/>
            </a:pPr>
            <a:fld id="{06A329AB-ADBA-40FC-BFDE-B6E840EE2021}" type="slidenum">
              <a:rPr lang="en-US" altLang="ja-JP" sz="1400" b="1" baseline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</a:rPr>
              <a:pPr>
                <a:defRPr/>
              </a:pPr>
              <a:t>‹#›</a:t>
            </a:fld>
            <a:endParaRPr lang="en-US" altLang="ja-JP" sz="1400" b="1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pSp>
        <p:nvGrpSpPr>
          <p:cNvPr id="9" name="Group 13"/>
          <p:cNvGrpSpPr>
            <a:grpSpLocks/>
          </p:cNvGrpSpPr>
          <p:nvPr userDrawn="1"/>
        </p:nvGrpSpPr>
        <p:grpSpPr bwMode="auto">
          <a:xfrm rot="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zh-TW" altLang="en-US" baseline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zh-TW" altLang="en-US" baseline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zh-TW" altLang="en-US" baseline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46312" y="297757"/>
            <a:ext cx="6430144" cy="898995"/>
          </a:xfrm>
        </p:spPr>
        <p:txBody>
          <a:bodyPr>
            <a:noAutofit/>
          </a:bodyPr>
          <a:lstStyle>
            <a:lvl1pPr>
              <a:defRPr sz="4000" b="1" baseline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fld id="{9A5951DE-379C-47FA-9C09-2610793913D9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8123" y="1341438"/>
            <a:ext cx="9152123" cy="142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" y="297757"/>
            <a:ext cx="2002203" cy="369174"/>
          </a:xfrm>
          <a:prstGeom prst="rect">
            <a:avLst/>
          </a:prstGeom>
        </p:spPr>
      </p:pic>
      <p:pic>
        <p:nvPicPr>
          <p:cNvPr id="20" name="圖片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48618"/>
            <a:ext cx="2160588" cy="69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內容版面配置區 2"/>
          <p:cNvSpPr>
            <a:spLocks noGrp="1"/>
          </p:cNvSpPr>
          <p:nvPr>
            <p:ph idx="1"/>
          </p:nvPr>
        </p:nvSpPr>
        <p:spPr>
          <a:xfrm>
            <a:off x="203584" y="1627075"/>
            <a:ext cx="8665779" cy="4551251"/>
          </a:xfrm>
        </p:spPr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defRPr sz="2400" baseline="0"/>
            </a:lvl1pPr>
            <a:lvl2pPr>
              <a:spcBef>
                <a:spcPts val="400"/>
              </a:spcBef>
              <a:spcAft>
                <a:spcPts val="400"/>
              </a:spcAft>
              <a:defRPr sz="2200"/>
            </a:lvl2pPr>
            <a:lvl3pPr>
              <a:spcBef>
                <a:spcPts val="400"/>
              </a:spcBef>
              <a:spcAft>
                <a:spcPts val="400"/>
              </a:spcAft>
              <a:defRPr sz="2000"/>
            </a:lvl3pPr>
            <a:lvl4pPr>
              <a:defRPr sz="1800"/>
            </a:lvl4pPr>
          </a:lstStyle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5923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ED238-551F-401A-9448-F24FD19E8991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2020/2/26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3A8BFD-59E7-4CFA-AA67-FBC7ECE9D8CB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87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5C07C-E1AA-4606-BB02-73087A698904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2020/2/26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0795D-D1C9-43AC-B6FB-85402434A04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041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07122-AC1C-435D-B159-0AB2D6D330B4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2020/2/26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A1D772-8B06-43F5-A6FE-556BE17FED08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666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41C13-16E6-4098-8E5A-7C4072B7BD89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2020/2/26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4451D-DC91-4EB0-B1E5-1CF00EE594D9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232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AA51AF-97FC-4674-865F-F5EAAC1DB632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2020/2/26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DDA527-A047-4A15-A725-263D0D6B0F18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830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46" y="26542"/>
            <a:ext cx="9158659" cy="6229796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9" name="Group 13"/>
          <p:cNvGrpSpPr>
            <a:grpSpLocks/>
          </p:cNvGrpSpPr>
          <p:nvPr userDrawn="1"/>
        </p:nvGrpSpPr>
        <p:grpSpPr bwMode="auto">
          <a:xfrm rot="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pic>
        <p:nvPicPr>
          <p:cNvPr id="13" name="圖片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5157788"/>
            <a:ext cx="47148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圖片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5157788"/>
            <a:ext cx="45100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  <a:endParaRPr lang="ja-JP" altLang="en-US" noProof="0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  <a:endParaRPr lang="ja-JP" altLang="en-US" noProof="0" dirty="0"/>
          </a:p>
        </p:txBody>
      </p:sp>
      <p:sp>
        <p:nvSpPr>
          <p:cNvPr id="1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1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DB195-A2B7-4648-9A71-25D981A88D5A}" type="slidenum">
              <a:rPr kumimoji="0" lang="en-US" altLang="ja-JP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itchFamily="50" charset="-128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ＭＳ Ｐゴシック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20" name="圖片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66" y="425450"/>
            <a:ext cx="4628067" cy="85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16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>
            <a:spLocks noChangeArrowheads="1"/>
          </p:cNvSpPr>
          <p:nvPr userDrawn="1"/>
        </p:nvSpPr>
        <p:spPr bwMode="auto">
          <a:xfrm>
            <a:off x="-13498" y="1341438"/>
            <a:ext cx="9144000" cy="142875"/>
          </a:xfrm>
          <a:prstGeom prst="rect">
            <a:avLst/>
          </a:prstGeom>
          <a:solidFill>
            <a:srgbClr val="FF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6" name="矩形 25"/>
          <p:cNvSpPr/>
          <p:nvPr userDrawn="1"/>
        </p:nvSpPr>
        <p:spPr>
          <a:xfrm>
            <a:off x="-13499" y="1335952"/>
            <a:ext cx="9144001" cy="1483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7" name="Rectangle 10"/>
          <p:cNvSpPr>
            <a:spLocks noChangeArrowheads="1"/>
          </p:cNvSpPr>
          <p:nvPr userDrawn="1"/>
        </p:nvSpPr>
        <p:spPr bwMode="auto">
          <a:xfrm>
            <a:off x="8879677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8" name="Rectangle 11"/>
          <p:cNvSpPr>
            <a:spLocks noChangeArrowheads="1"/>
          </p:cNvSpPr>
          <p:nvPr userDrawn="1"/>
        </p:nvSpPr>
        <p:spPr bwMode="auto">
          <a:xfrm>
            <a:off x="8712990" y="115888"/>
            <a:ext cx="140400" cy="14040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9" name="Rectangle 12"/>
          <p:cNvSpPr>
            <a:spLocks noChangeArrowheads="1"/>
          </p:cNvSpPr>
          <p:nvPr userDrawn="1"/>
        </p:nvSpPr>
        <p:spPr bwMode="auto">
          <a:xfrm>
            <a:off x="8879677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8712989" y="105088"/>
            <a:ext cx="144000" cy="151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8874989" y="103611"/>
            <a:ext cx="147563" cy="1622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2" name="矩形 31"/>
          <p:cNvSpPr/>
          <p:nvPr userDrawn="1"/>
        </p:nvSpPr>
        <p:spPr>
          <a:xfrm>
            <a:off x="8874989" y="278338"/>
            <a:ext cx="147563" cy="1596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39" name="圖片 3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913784"/>
            <a:ext cx="9180512" cy="1944216"/>
          </a:xfrm>
          <a:prstGeom prst="rect">
            <a:avLst/>
          </a:prstGeom>
        </p:spPr>
      </p:pic>
      <p:grpSp>
        <p:nvGrpSpPr>
          <p:cNvPr id="33" name="群組 32"/>
          <p:cNvGrpSpPr/>
          <p:nvPr userDrawn="1"/>
        </p:nvGrpSpPr>
        <p:grpSpPr>
          <a:xfrm>
            <a:off x="-13498" y="0"/>
            <a:ext cx="9144000" cy="1335952"/>
            <a:chOff x="-36513" y="5157788"/>
            <a:chExt cx="9178926" cy="1295400"/>
          </a:xfrm>
        </p:grpSpPr>
        <p:pic>
          <p:nvPicPr>
            <p:cNvPr id="36" name="圖片 3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538" y="5157788"/>
              <a:ext cx="4714875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圖片 3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3" y="5157788"/>
              <a:ext cx="4510088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" name="圖片 3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14" y="6021288"/>
            <a:ext cx="213219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圖片 3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54" y="6245293"/>
            <a:ext cx="2002203" cy="369174"/>
          </a:xfrm>
          <a:prstGeom prst="rect">
            <a:avLst/>
          </a:prstGeom>
        </p:spPr>
      </p:pic>
      <p:sp>
        <p:nvSpPr>
          <p:cNvPr id="40" name="Rectangle 9"/>
          <p:cNvSpPr txBox="1">
            <a:spLocks noChangeArrowheads="1"/>
          </p:cNvSpPr>
          <p:nvPr userDrawn="1"/>
        </p:nvSpPr>
        <p:spPr bwMode="auto">
          <a:xfrm>
            <a:off x="7798590" y="6453336"/>
            <a:ext cx="1331912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6A329AB-ADBA-40FC-BFDE-B6E840EE2021}" type="slidenum">
              <a:rPr lang="en-US" altLang="ja-JP" sz="1400" b="1" baseline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algn="r">
                <a:defRPr/>
              </a:pPr>
              <a:t>‹#›</a:t>
            </a:fld>
            <a:endParaRPr lang="en-US" altLang="ja-JP" sz="1400" b="1" baseline="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795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ED238-551F-401A-9448-F24FD19E899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8BFD-59E7-4CFA-AA67-FBC7ECE9D8CB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38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5C07C-E1AA-4606-BB02-73087A69890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0795D-D1C9-43AC-B6FB-85402434A04E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34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07122-AC1C-435D-B159-0AB2D6D330B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1D772-8B06-43F5-A6FE-556BE17FED0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2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41C13-16E6-4098-8E5A-7C4072B7BD8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4451D-DC91-4EB0-B1E5-1CF00EE594D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660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A51AF-97FC-4674-865F-F5EAAC1DB632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DA527-A047-4A15-A725-263D0D6B0F1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24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baseline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baseline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baseline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baseline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pSp>
        <p:nvGrpSpPr>
          <p:cNvPr id="9" name="Group 13"/>
          <p:cNvGrpSpPr>
            <a:grpSpLocks/>
          </p:cNvGrpSpPr>
          <p:nvPr userDrawn="1"/>
        </p:nvGrpSpPr>
        <p:grpSpPr bwMode="auto">
          <a:xfrm rot="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baseline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baseline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baseline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  <a:endParaRPr lang="ja-JP" altLang="en-US" noProof="0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baseline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  <a:endParaRPr lang="ja-JP" altLang="en-US" noProof="0" dirty="0"/>
          </a:p>
        </p:txBody>
      </p:sp>
      <p:sp>
        <p:nvSpPr>
          <p:cNvPr id="1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 baseline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2E8DB195-A2B7-4648-9A71-25D981A88D5A}" type="slidenum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6" name="圖片 5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72816"/>
            <a:ext cx="9144000" cy="4483522"/>
          </a:xfrm>
          <a:prstGeom prst="rect">
            <a:avLst/>
          </a:prstGeom>
          <a:ln>
            <a:noFill/>
          </a:ln>
        </p:spPr>
      </p:pic>
      <p:sp>
        <p:nvSpPr>
          <p:cNvPr id="33" name="矩形 32"/>
          <p:cNvSpPr/>
          <p:nvPr userDrawn="1"/>
        </p:nvSpPr>
        <p:spPr>
          <a:xfrm>
            <a:off x="-8123" y="0"/>
            <a:ext cx="9160246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7" name="群組 56"/>
          <p:cNvGrpSpPr/>
          <p:nvPr userDrawn="1"/>
        </p:nvGrpSpPr>
        <p:grpSpPr>
          <a:xfrm>
            <a:off x="-8123" y="5472752"/>
            <a:ext cx="9160246" cy="1385248"/>
            <a:chOff x="-36513" y="5157788"/>
            <a:chExt cx="9178926" cy="1295400"/>
          </a:xfrm>
        </p:grpSpPr>
        <p:pic>
          <p:nvPicPr>
            <p:cNvPr id="58" name="圖片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538" y="5157788"/>
              <a:ext cx="4714875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圖片 1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3" y="5157788"/>
              <a:ext cx="4510088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5" name="矩形 64"/>
          <p:cNvSpPr/>
          <p:nvPr userDrawn="1"/>
        </p:nvSpPr>
        <p:spPr>
          <a:xfrm>
            <a:off x="3227959" y="0"/>
            <a:ext cx="5916041" cy="179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2" name="圖片 6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00" y="324461"/>
            <a:ext cx="5438812" cy="983271"/>
          </a:xfrm>
          <a:prstGeom prst="rect">
            <a:avLst/>
          </a:prstGeom>
        </p:spPr>
      </p:pic>
      <p:pic>
        <p:nvPicPr>
          <p:cNvPr id="63" name="圖片版面配置區 4" descr="校務簡報(科大) - PowerPoint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2" b="20135"/>
          <a:stretch/>
        </p:blipFill>
        <p:spPr bwMode="auto">
          <a:xfrm>
            <a:off x="7134494" y="1405279"/>
            <a:ext cx="1819472" cy="20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8" y="5124"/>
            <a:ext cx="3312000" cy="179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1341438"/>
            <a:ext cx="9144000" cy="142875"/>
          </a:xfrm>
          <a:prstGeom prst="rect">
            <a:avLst/>
          </a:prstGeom>
          <a:solidFill>
            <a:srgbClr val="FF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Rectangle 9"/>
          <p:cNvSpPr txBox="1">
            <a:spLocks noChangeArrowheads="1"/>
          </p:cNvSpPr>
          <p:nvPr userDrawn="1"/>
        </p:nvSpPr>
        <p:spPr bwMode="auto">
          <a:xfrm>
            <a:off x="7812088" y="6562725"/>
            <a:ext cx="1331912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05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50" charset="-128"/>
                <a:cs typeface="Times New Roman" panose="02020603050405020304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A329AB-ADBA-40FC-BFDE-B6E840EE2021}" type="slidenum">
              <a:rPr kumimoji="1" lang="en-US" altLang="ja-JP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itchFamily="50" charset="-128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9" name="Group 13"/>
          <p:cNvGrpSpPr>
            <a:grpSpLocks/>
          </p:cNvGrpSpPr>
          <p:nvPr userDrawn="1"/>
        </p:nvGrpSpPr>
        <p:grpSpPr bwMode="auto">
          <a:xfrm rot="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pic>
        <p:nvPicPr>
          <p:cNvPr id="13" name="圖片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649288"/>
            <a:ext cx="21605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3688" y="297757"/>
            <a:ext cx="6472768" cy="898995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951DE-379C-47FA-9C09-2610793913D9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2020/2/26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1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" y="297757"/>
            <a:ext cx="2002203" cy="36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75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aseline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304511-F1AC-4943-B160-FD46C6A67F74}" type="datetimeFigureOut">
              <a:rPr kumimoji="1" lang="zh-TW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2020/2/26</a:t>
            </a:fld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baseline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A72C41-D273-4084-A3C0-8043DED3EFA6}" type="slidenum">
              <a:rPr kumimoji="1" lang="zh-TW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304511-F1AC-4943-B160-FD46C6A67F74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2020/2/26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A72C41-D273-4084-A3C0-8043DED3EFA6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16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接點 3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3" name="標題 1"/>
          <p:cNvSpPr>
            <a:spLocks noGrp="1"/>
          </p:cNvSpPr>
          <p:nvPr>
            <p:ph type="ctrTitle"/>
          </p:nvPr>
        </p:nvSpPr>
        <p:spPr>
          <a:xfrm>
            <a:off x="0" y="1916832"/>
            <a:ext cx="9144000" cy="2088232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5400" b="1" dirty="0" smtClean="0">
                <a:solidFill>
                  <a:srgbClr val="0000FF"/>
                </a:solidFill>
              </a:rPr>
              <a:t>108</a:t>
            </a:r>
            <a:r>
              <a:rPr lang="en-US" altLang="zh-TW" sz="5400" b="1" dirty="0" smtClean="0">
                <a:solidFill>
                  <a:srgbClr val="0000FF"/>
                </a:solidFill>
              </a:rPr>
              <a:t/>
            </a:r>
            <a:br>
              <a:rPr lang="en-US" altLang="zh-TW" sz="5400" b="1" dirty="0" smtClean="0">
                <a:solidFill>
                  <a:srgbClr val="0000FF"/>
                </a:solidFill>
              </a:rPr>
            </a:br>
            <a:r>
              <a:rPr lang="zh-TW" altLang="en-US" sz="5400" b="1" dirty="0" smtClean="0">
                <a:solidFill>
                  <a:srgbClr val="FF0000"/>
                </a:solidFill>
              </a:rPr>
              <a:t>高</a:t>
            </a:r>
            <a:r>
              <a:rPr lang="zh-TW" altLang="en-US" sz="5400" b="1" dirty="0">
                <a:solidFill>
                  <a:srgbClr val="FF0000"/>
                </a:solidFill>
              </a:rPr>
              <a:t>教</a:t>
            </a:r>
            <a:endParaRPr lang="zh-TW" altLang="en-US" sz="5400" b="1" dirty="0">
              <a:solidFill>
                <a:srgbClr val="FF0000"/>
              </a:solidFill>
            </a:endParaRPr>
          </a:p>
        </p:txBody>
      </p:sp>
      <p:sp>
        <p:nvSpPr>
          <p:cNvPr id="10244" name="副標題 2"/>
          <p:cNvSpPr>
            <a:spLocks noGrp="1"/>
          </p:cNvSpPr>
          <p:nvPr>
            <p:ph type="subTitle" idx="1"/>
          </p:nvPr>
        </p:nvSpPr>
        <p:spPr>
          <a:xfrm>
            <a:off x="-6904" y="3861048"/>
            <a:ext cx="9144000" cy="1584176"/>
          </a:xfrm>
        </p:spPr>
        <p:txBody>
          <a:bodyPr anchor="ctr"/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zh-TW" altLang="en-US" sz="3400" b="1" dirty="0">
                <a:solidFill>
                  <a:srgbClr val="002060"/>
                </a:solidFill>
              </a:rPr>
              <a:t>報告人</a:t>
            </a:r>
            <a:r>
              <a:rPr lang="zh-TW" altLang="en-US" sz="3400" b="1" dirty="0" smtClean="0">
                <a:solidFill>
                  <a:srgbClr val="002060"/>
                </a:solidFill>
              </a:rPr>
              <a:t>：</a:t>
            </a:r>
            <a:r>
              <a:rPr lang="en-US" altLang="zh-TW" sz="3400" b="1" dirty="0" smtClean="0">
                <a:solidFill>
                  <a:srgbClr val="002060"/>
                </a:solidFill>
              </a:rPr>
              <a:t>XXX</a:t>
            </a:r>
            <a:endParaRPr lang="en-US" altLang="zh-TW" sz="3400" b="1" dirty="0">
              <a:solidFill>
                <a:srgbClr val="002060"/>
              </a:solidFill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altLang="zh-TW" sz="2400" dirty="0">
                <a:solidFill>
                  <a:srgbClr val="0070C0"/>
                </a:solidFill>
              </a:rPr>
              <a:t>107</a:t>
            </a:r>
            <a:r>
              <a:rPr lang="zh-TW" altLang="en-US" sz="2400" dirty="0">
                <a:solidFill>
                  <a:srgbClr val="0070C0"/>
                </a:solidFill>
              </a:rPr>
              <a:t> 年 </a:t>
            </a:r>
            <a:r>
              <a:rPr lang="en-US" altLang="zh-TW" sz="2400" dirty="0" smtClean="0">
                <a:solidFill>
                  <a:srgbClr val="0070C0"/>
                </a:solidFill>
              </a:rPr>
              <a:t>12</a:t>
            </a:r>
            <a:r>
              <a:rPr lang="zh-TW" altLang="en-US" sz="2400" dirty="0" smtClean="0">
                <a:solidFill>
                  <a:srgbClr val="0070C0"/>
                </a:solidFill>
              </a:rPr>
              <a:t> </a:t>
            </a:r>
            <a:r>
              <a:rPr lang="zh-TW" altLang="en-US" sz="2400" dirty="0">
                <a:solidFill>
                  <a:srgbClr val="0070C0"/>
                </a:solidFill>
              </a:rPr>
              <a:t>月 </a:t>
            </a:r>
            <a:r>
              <a:rPr lang="en-US" altLang="zh-TW" sz="2400" dirty="0" smtClean="0">
                <a:solidFill>
                  <a:srgbClr val="0070C0"/>
                </a:solidFill>
              </a:rPr>
              <a:t>11</a:t>
            </a:r>
            <a:r>
              <a:rPr lang="zh-TW" altLang="en-US" sz="2400" dirty="0" smtClean="0">
                <a:solidFill>
                  <a:srgbClr val="0070C0"/>
                </a:solidFill>
              </a:rPr>
              <a:t> </a:t>
            </a:r>
            <a:r>
              <a:rPr lang="zh-TW" altLang="en-US" sz="2400" dirty="0">
                <a:solidFill>
                  <a:srgbClr val="0070C0"/>
                </a:solidFill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410309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46312" y="0"/>
            <a:ext cx="6426201" cy="1345533"/>
          </a:xfrm>
        </p:spPr>
        <p:txBody>
          <a:bodyPr/>
          <a:lstStyle/>
          <a:p>
            <a:r>
              <a:rPr lang="zh-TW" altLang="en-US" dirty="0"/>
              <a:t>一、學校發展歷程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179512" y="1527448"/>
            <a:ext cx="8941587" cy="5573960"/>
            <a:chOff x="179512" y="1527448"/>
            <a:chExt cx="8941587" cy="5573960"/>
          </a:xfrm>
        </p:grpSpPr>
        <p:graphicFrame>
          <p:nvGraphicFramePr>
            <p:cNvPr id="3" name="資料庫圖表 2"/>
            <p:cNvGraphicFramePr/>
            <p:nvPr>
              <p:extLst>
                <p:ext uri="{D42A27DB-BD31-4B8C-83A1-F6EECF244321}">
                  <p14:modId xmlns:p14="http://schemas.microsoft.com/office/powerpoint/2010/main" val="1455026880"/>
                </p:ext>
              </p:extLst>
            </p:nvPr>
          </p:nvGraphicFramePr>
          <p:xfrm>
            <a:off x="179512" y="1711845"/>
            <a:ext cx="8100504" cy="538956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25" name="群組 24"/>
            <p:cNvGrpSpPr/>
            <p:nvPr/>
          </p:nvGrpSpPr>
          <p:grpSpPr>
            <a:xfrm>
              <a:off x="320867" y="1527448"/>
              <a:ext cx="8800232" cy="4925888"/>
              <a:chOff x="320867" y="1527448"/>
              <a:chExt cx="8800232" cy="4925888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6054" y="4207534"/>
                <a:ext cx="3602450" cy="2245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文字方塊 49"/>
              <p:cNvSpPr txBox="1">
                <a:spLocks noChangeArrowheads="1"/>
              </p:cNvSpPr>
              <p:nvPr/>
            </p:nvSpPr>
            <p:spPr bwMode="auto">
              <a:xfrm>
                <a:off x="611188" y="6115199"/>
                <a:ext cx="1411287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2" tIns="45712" rIns="91422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民國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55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endPara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" name="文字方塊 50"/>
              <p:cNvSpPr txBox="1">
                <a:spLocks noChangeArrowheads="1"/>
              </p:cNvSpPr>
              <p:nvPr/>
            </p:nvSpPr>
            <p:spPr bwMode="auto">
              <a:xfrm>
                <a:off x="1076867" y="5466301"/>
                <a:ext cx="1944687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2" tIns="45712" rIns="91422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民國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87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endPara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文字方塊 51"/>
              <p:cNvSpPr txBox="1">
                <a:spLocks noChangeArrowheads="1"/>
              </p:cNvSpPr>
              <p:nvPr/>
            </p:nvSpPr>
            <p:spPr bwMode="auto">
              <a:xfrm>
                <a:off x="1763688" y="4932511"/>
                <a:ext cx="1943100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2" tIns="45712" rIns="91422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民國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93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endPara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文字方塊 52"/>
              <p:cNvSpPr txBox="1">
                <a:spLocks noChangeArrowheads="1"/>
              </p:cNvSpPr>
              <p:nvPr/>
            </p:nvSpPr>
            <p:spPr bwMode="auto">
              <a:xfrm>
                <a:off x="2773487" y="4303522"/>
                <a:ext cx="2014537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2" tIns="45712" rIns="91422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民國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96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endPara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橢圓 7"/>
              <p:cNvSpPr/>
              <p:nvPr/>
            </p:nvSpPr>
            <p:spPr>
              <a:xfrm>
                <a:off x="4860032" y="2882114"/>
                <a:ext cx="680823" cy="618894"/>
              </a:xfrm>
              <a:prstGeom prst="ellipse">
                <a:avLst/>
              </a:prstGeom>
              <a:solidFill>
                <a:srgbClr val="85A7D1"/>
              </a:soli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" name="矩形 8"/>
              <p:cNvSpPr/>
              <p:nvPr/>
            </p:nvSpPr>
            <p:spPr>
              <a:xfrm>
                <a:off x="2987824" y="3607172"/>
                <a:ext cx="3924300" cy="4699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84941" tIns="0" rIns="0" bIns="0" spcCol="1270"/>
              <a:lstStyle/>
              <a:p>
                <a:pPr algn="ctr" defTabSz="1066481" eaLnBrk="1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b="1" dirty="0">
                    <a:solidFill>
                      <a:srgbClr val="006600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淡水校區正式啟用</a:t>
                </a:r>
              </a:p>
            </p:txBody>
          </p:sp>
          <p:sp>
            <p:nvSpPr>
              <p:cNvPr id="10" name="文字方塊 55"/>
              <p:cNvSpPr txBox="1">
                <a:spLocks noChangeArrowheads="1"/>
              </p:cNvSpPr>
              <p:nvPr/>
            </p:nvSpPr>
            <p:spPr bwMode="auto">
              <a:xfrm>
                <a:off x="3995936" y="3810942"/>
                <a:ext cx="20161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2" tIns="45712" rIns="91422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民國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97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endPara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5461384" y="3104704"/>
                <a:ext cx="3528392" cy="4683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84941" tIns="0" rIns="0" bIns="0" spcCol="1270"/>
              <a:lstStyle/>
              <a:p>
                <a:pPr defTabSz="1066481" eaLnBrk="1" hangingPunct="1">
                  <a:spcAft>
                    <a:spcPts val="0"/>
                  </a:spcAft>
                  <a:defRPr/>
                </a:pPr>
                <a:r>
                  <a:rPr lang="zh-TW" altLang="en-US" b="1" dirty="0">
                    <a:solidFill>
                      <a:srgbClr val="006600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淡水校區圖資大樓暨體育館竣工</a:t>
                </a:r>
              </a:p>
            </p:txBody>
          </p:sp>
          <p:sp>
            <p:nvSpPr>
              <p:cNvPr id="12" name="文字方塊 57"/>
              <p:cNvSpPr txBox="1">
                <a:spLocks noChangeArrowheads="1"/>
              </p:cNvSpPr>
              <p:nvPr/>
            </p:nvSpPr>
            <p:spPr bwMode="auto">
              <a:xfrm>
                <a:off x="5088988" y="3305299"/>
                <a:ext cx="2016125" cy="339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2" tIns="45712" rIns="91422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民國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102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endPara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圓角矩形 12"/>
              <p:cNvSpPr/>
              <p:nvPr/>
            </p:nvSpPr>
            <p:spPr>
              <a:xfrm>
                <a:off x="3240789" y="5788744"/>
                <a:ext cx="1620000" cy="5334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mpd="thickThin"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TW" altLang="en-US" sz="1600" b="1" dirty="0">
                    <a:solidFill>
                      <a:srgbClr val="002060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創立奠基時期</a:t>
                </a:r>
                <a:endParaRPr lang="en-US" altLang="zh-TW" sz="1600" b="1" dirty="0">
                  <a:solidFill>
                    <a:srgbClr val="00206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民國</a:t>
                </a:r>
                <a:r>
                  <a:rPr lang="en-US" altLang="zh-TW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55~86</a:t>
                </a: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年</a:t>
                </a:r>
              </a:p>
            </p:txBody>
          </p:sp>
          <p:sp>
            <p:nvSpPr>
              <p:cNvPr id="14" name="圓角矩形 13"/>
              <p:cNvSpPr/>
              <p:nvPr/>
            </p:nvSpPr>
            <p:spPr>
              <a:xfrm>
                <a:off x="320867" y="3675721"/>
                <a:ext cx="1512000" cy="531813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mpd="thickThin"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1600" b="1" dirty="0">
                    <a:solidFill>
                      <a:srgbClr val="002060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轉型成長時期</a:t>
                </a:r>
                <a:endParaRPr lang="en-US" altLang="zh-TW" sz="1600" b="1" dirty="0">
                  <a:solidFill>
                    <a:srgbClr val="00206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民國</a:t>
                </a:r>
                <a:r>
                  <a:rPr lang="en-US" altLang="zh-TW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87~95</a:t>
                </a: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年</a:t>
                </a:r>
              </a:p>
            </p:txBody>
          </p:sp>
          <p:sp>
            <p:nvSpPr>
              <p:cNvPr id="15" name="圓角矩形 14"/>
              <p:cNvSpPr/>
              <p:nvPr/>
            </p:nvSpPr>
            <p:spPr>
              <a:xfrm>
                <a:off x="2555776" y="2374107"/>
                <a:ext cx="1674000" cy="5334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mpd="thickThin"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TW" altLang="en-US" sz="1600" b="1" dirty="0">
                    <a:solidFill>
                      <a:srgbClr val="002060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發展茁壯時期</a:t>
                </a:r>
                <a:endParaRPr lang="en-US" altLang="zh-TW" sz="1600" b="1" dirty="0">
                  <a:solidFill>
                    <a:srgbClr val="00206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民國</a:t>
                </a:r>
                <a:r>
                  <a:rPr lang="en-US" altLang="zh-TW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96</a:t>
                </a: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年</a:t>
                </a:r>
                <a:r>
                  <a:rPr lang="en-US" altLang="zh-TW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~105</a:t>
                </a: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年</a:t>
                </a: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1584325" y="4540250"/>
                <a:ext cx="3924300" cy="46831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84941" tIns="0" rIns="0" bIns="0" spcCol="1270"/>
              <a:lstStyle/>
              <a:p>
                <a:pPr algn="ctr" defTabSz="1066481" eaLnBrk="1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b="1" dirty="0">
                  <a:solidFill>
                    <a:srgbClr val="C0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sp>
            <p:nvSpPr>
              <p:cNvPr id="18" name="矩形 1"/>
              <p:cNvSpPr>
                <a:spLocks noChangeArrowheads="1"/>
              </p:cNvSpPr>
              <p:nvPr/>
            </p:nvSpPr>
            <p:spPr bwMode="auto">
              <a:xfrm>
                <a:off x="1908747" y="4654622"/>
                <a:ext cx="1570038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zh-TW" altLang="en-US" b="1" dirty="0">
                    <a:solidFill>
                      <a:srgbClr val="006600"/>
                    </a:solidFill>
                    <a:ea typeface="標楷體" pitchFamily="65" charset="-120"/>
                  </a:rPr>
                  <a:t>淡水校區完工</a:t>
                </a: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6876256" y="2010188"/>
                <a:ext cx="2231876" cy="69873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84941" tIns="0" rIns="0" bIns="0" spcCol="1270"/>
              <a:lstStyle/>
              <a:p>
                <a:pPr lvl="0" algn="ctr"/>
                <a:r>
                  <a:rPr lang="zh-TW" altLang="en-US" sz="2000" b="1" dirty="0">
                    <a:solidFill>
                      <a:srgbClr val="C00000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改名</a:t>
                </a:r>
                <a:endParaRPr lang="en-US" altLang="zh-TW" sz="2000" b="1" dirty="0">
                  <a:solidFill>
                    <a:srgbClr val="C0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lvl="0" algn="ctr"/>
                <a:r>
                  <a:rPr lang="zh-TW" altLang="en-US" sz="2000" b="1" dirty="0">
                    <a:solidFill>
                      <a:srgbClr val="C00000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台北海洋科技大學</a:t>
                </a:r>
                <a:endParaRPr lang="zh-TW" altLang="en-US" sz="20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3" name="文字方塊 57"/>
              <p:cNvSpPr txBox="1">
                <a:spLocks noChangeArrowheads="1"/>
              </p:cNvSpPr>
              <p:nvPr/>
            </p:nvSpPr>
            <p:spPr bwMode="auto">
              <a:xfrm>
                <a:off x="7104974" y="2586320"/>
                <a:ext cx="2016125" cy="339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2" tIns="45712" rIns="91422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民國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106</a:t>
                </a:r>
                <a:r>
                  <a:rPr lang="zh-TW" altLang="en-US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</a:t>
                </a:r>
                <a:r>
                  <a:rPr lang="en-US" altLang="zh-TW" sz="1600" b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endPara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橢圓 23"/>
              <p:cNvSpPr/>
              <p:nvPr/>
            </p:nvSpPr>
            <p:spPr>
              <a:xfrm>
                <a:off x="6372200" y="2403471"/>
                <a:ext cx="791950" cy="719913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圓角矩形 25"/>
              <p:cNvSpPr/>
              <p:nvPr/>
            </p:nvSpPr>
            <p:spPr>
              <a:xfrm>
                <a:off x="6045164" y="1527448"/>
                <a:ext cx="1620000" cy="5334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mpd="thickThin"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TW" altLang="en-US" sz="1600" b="1" dirty="0">
                    <a:solidFill>
                      <a:srgbClr val="002060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卓越躍升時期</a:t>
                </a:r>
                <a:endParaRPr lang="en-US" altLang="zh-TW" sz="1600" b="1" dirty="0">
                  <a:solidFill>
                    <a:srgbClr val="00206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民國</a:t>
                </a:r>
                <a:r>
                  <a:rPr lang="en-US" altLang="zh-TW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106</a:t>
                </a: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年迄今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008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</a:t>
            </a:r>
            <a:r>
              <a:rPr lang="zh-TW" altLang="en-US" dirty="0" smtClean="0"/>
              <a:t>、</a:t>
            </a:r>
            <a:r>
              <a:rPr lang="en-US" altLang="zh-TW" dirty="0" smtClean="0"/>
              <a:t>OO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OO</a:t>
            </a:r>
          </a:p>
          <a:p>
            <a:pPr lvl="1"/>
            <a:r>
              <a:rPr lang="en-US" altLang="zh-TW" dirty="0" smtClean="0"/>
              <a:t>OO</a:t>
            </a:r>
          </a:p>
          <a:p>
            <a:pPr lvl="2"/>
            <a:r>
              <a:rPr lang="en-US" altLang="zh-TW" dirty="0" smtClean="0"/>
              <a:t>OO</a:t>
            </a:r>
          </a:p>
          <a:p>
            <a:pPr lvl="3"/>
            <a:r>
              <a:rPr lang="en-US" altLang="zh-TW" dirty="0" smtClean="0"/>
              <a:t>OO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05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OO</a:t>
            </a:r>
          </a:p>
          <a:p>
            <a:pPr lvl="1"/>
            <a:r>
              <a:rPr lang="en-US" altLang="zh-TW" dirty="0" smtClean="0"/>
              <a:t>OO</a:t>
            </a:r>
          </a:p>
          <a:p>
            <a:pPr lvl="2"/>
            <a:r>
              <a:rPr lang="en-US" altLang="zh-TW" dirty="0" smtClean="0"/>
              <a:t>OO</a:t>
            </a:r>
          </a:p>
          <a:p>
            <a:pPr lvl="3"/>
            <a:r>
              <a:rPr lang="en-US" altLang="zh-TW" dirty="0" smtClean="0"/>
              <a:t>OO</a:t>
            </a:r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246312" y="0"/>
            <a:ext cx="6574160" cy="1340769"/>
          </a:xfrm>
        </p:spPr>
        <p:txBody>
          <a:bodyPr/>
          <a:lstStyle/>
          <a:p>
            <a:r>
              <a:rPr lang="zh-TW" altLang="en-US" sz="3200" dirty="0"/>
              <a:t>一</a:t>
            </a:r>
            <a:r>
              <a:rPr lang="zh-TW" altLang="en-US" sz="3200" dirty="0" smtClean="0"/>
              <a:t>、</a:t>
            </a:r>
            <a:r>
              <a:rPr lang="en-US" altLang="zh-TW" sz="3200" dirty="0" smtClean="0"/>
              <a:t>OO</a:t>
            </a:r>
            <a:r>
              <a:rPr lang="zh-TW" altLang="en-US" sz="3200" dirty="0"/>
              <a:t/>
            </a:r>
            <a:br>
              <a:rPr lang="zh-TW" altLang="en-US" sz="3200" dirty="0"/>
            </a:br>
            <a:r>
              <a:rPr lang="en-US" altLang="zh-TW" sz="3200" dirty="0" smtClean="0">
                <a:solidFill>
                  <a:srgbClr val="C00000"/>
                </a:solidFill>
              </a:rPr>
              <a:t>(</a:t>
            </a:r>
            <a:r>
              <a:rPr lang="zh-TW" altLang="en-US" sz="3200" dirty="0" smtClean="0">
                <a:solidFill>
                  <a:srgbClr val="C00000"/>
                </a:solidFill>
              </a:rPr>
              <a:t>一</a:t>
            </a:r>
            <a:r>
              <a:rPr lang="en-US" altLang="zh-TW" sz="3200" dirty="0" smtClean="0">
                <a:solidFill>
                  <a:srgbClr val="C00000"/>
                </a:solidFill>
              </a:rPr>
              <a:t>) XXXXXXX</a:t>
            </a:r>
            <a:endParaRPr lang="zh-TW" alt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26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0" y="0"/>
            <a:ext cx="9144000" cy="6866912"/>
            <a:chOff x="0" y="0"/>
            <a:chExt cx="9144000" cy="6866912"/>
          </a:xfrm>
        </p:grpSpPr>
        <p:grpSp>
          <p:nvGrpSpPr>
            <p:cNvPr id="13" name="群組 12"/>
            <p:cNvGrpSpPr/>
            <p:nvPr/>
          </p:nvGrpSpPr>
          <p:grpSpPr>
            <a:xfrm>
              <a:off x="0" y="0"/>
              <a:ext cx="9144000" cy="6866912"/>
              <a:chOff x="0" y="0"/>
              <a:chExt cx="9144000" cy="6866912"/>
            </a:xfrm>
          </p:grpSpPr>
          <p:pic>
            <p:nvPicPr>
              <p:cNvPr id="4" name="圖片 3"/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6056" y="5301208"/>
                <a:ext cx="4067944" cy="15585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圖片 4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492927" cy="13359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" name="圖片 1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5300024"/>
                <a:ext cx="5076056" cy="1566888"/>
              </a:xfrm>
              <a:prstGeom prst="rect">
                <a:avLst/>
              </a:prstGeom>
            </p:spPr>
          </p:pic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4008" y="278170"/>
                <a:ext cx="4228205" cy="779613"/>
              </a:xfrm>
              <a:prstGeom prst="rect">
                <a:avLst/>
              </a:prstGeom>
            </p:spPr>
          </p:pic>
        </p:grpSp>
        <p:sp>
          <p:nvSpPr>
            <p:cNvPr id="14" name="矩形 13"/>
            <p:cNvSpPr/>
            <p:nvPr/>
          </p:nvSpPr>
          <p:spPr>
            <a:xfrm>
              <a:off x="0" y="1335952"/>
              <a:ext cx="9144000" cy="39569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標題 1"/>
            <p:cNvSpPr txBox="1">
              <a:spLocks/>
            </p:cNvSpPr>
            <p:nvPr/>
          </p:nvSpPr>
          <p:spPr>
            <a:xfrm>
              <a:off x="0" y="1700808"/>
              <a:ext cx="9144000" cy="3384375"/>
            </a:xfrm>
            <a:prstGeom prst="rect">
              <a:avLst/>
            </a:prstGeom>
          </p:spPr>
          <p:txBody>
            <a:bodyPr anchor="ctr"/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zh-TW" altLang="en-US" sz="7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感  謝  聆  聽</a:t>
              </a:r>
              <a:br>
                <a:rPr lang="zh-TW" altLang="en-US" sz="7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zh-TW" altLang="en-US" sz="7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敬  請  指  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61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2890</TotalTime>
  <Words>148</Words>
  <Application>Microsoft Office PowerPoint</Application>
  <PresentationFormat>如螢幕大小 (4:3)</PresentationFormat>
  <Paragraphs>39</Paragraphs>
  <Slides>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5</vt:i4>
      </vt:variant>
    </vt:vector>
  </HeadingPairs>
  <TitlesOfParts>
    <vt:vector size="14" baseType="lpstr">
      <vt:lpstr>MS PGothic</vt:lpstr>
      <vt:lpstr>MS PGothic</vt:lpstr>
      <vt:lpstr>新細明體</vt:lpstr>
      <vt:lpstr>標楷體</vt:lpstr>
      <vt:lpstr>Arial</vt:lpstr>
      <vt:lpstr>Calibri</vt:lpstr>
      <vt:lpstr>Times New Roman</vt:lpstr>
      <vt:lpstr>自訂設計</vt:lpstr>
      <vt:lpstr>1_自訂設計</vt:lpstr>
      <vt:lpstr>108 高教</vt:lpstr>
      <vt:lpstr>一、學校發展歷程</vt:lpstr>
      <vt:lpstr>一、OO</vt:lpstr>
      <vt:lpstr>一、OO (一) XXXXXXX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校務簡報</dc:title>
  <dc:creator>M</dc:creator>
  <cp:lastModifiedBy>張 維誌</cp:lastModifiedBy>
  <cp:revision>438</cp:revision>
  <cp:lastPrinted>2018-01-03T17:49:55Z</cp:lastPrinted>
  <dcterms:created xsi:type="dcterms:W3CDTF">2017-06-30T02:52:47Z</dcterms:created>
  <dcterms:modified xsi:type="dcterms:W3CDTF">2020-02-26T04:16:47Z</dcterms:modified>
</cp:coreProperties>
</file>